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27"/>
  </p:notesMasterIdLst>
  <p:handoutMasterIdLst>
    <p:handoutMasterId r:id="rId28"/>
  </p:handoutMasterIdLst>
  <p:sldIdLst>
    <p:sldId id="257" r:id="rId2"/>
    <p:sldId id="407" r:id="rId3"/>
    <p:sldId id="358" r:id="rId4"/>
    <p:sldId id="416" r:id="rId5"/>
    <p:sldId id="417" r:id="rId6"/>
    <p:sldId id="420" r:id="rId7"/>
    <p:sldId id="418" r:id="rId8"/>
    <p:sldId id="419" r:id="rId9"/>
    <p:sldId id="360" r:id="rId10"/>
    <p:sldId id="387" r:id="rId11"/>
    <p:sldId id="421" r:id="rId12"/>
    <p:sldId id="400" r:id="rId13"/>
    <p:sldId id="422" r:id="rId14"/>
    <p:sldId id="423" r:id="rId15"/>
    <p:sldId id="425" r:id="rId16"/>
    <p:sldId id="427" r:id="rId17"/>
    <p:sldId id="428" r:id="rId18"/>
    <p:sldId id="426" r:id="rId19"/>
    <p:sldId id="405" r:id="rId20"/>
    <p:sldId id="408" r:id="rId21"/>
    <p:sldId id="409" r:id="rId22"/>
    <p:sldId id="411" r:id="rId23"/>
    <p:sldId id="410" r:id="rId24"/>
    <p:sldId id="412" r:id="rId25"/>
    <p:sldId id="392" r:id="rId26"/>
  </p:sldIdLst>
  <p:sldSz cx="9906000" cy="6858000" type="A4"/>
  <p:notesSz cx="6797675" cy="9928225"/>
  <p:defaultTextStyle>
    <a:defPPr>
      <a:defRPr lang="en-US"/>
    </a:defPPr>
    <a:lvl1pPr marL="0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015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031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046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061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076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092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107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123" algn="l" defTabSz="34201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4466" userDrawn="1">
          <p15:clr>
            <a:srgbClr val="A4A3A4"/>
          </p15:clr>
        </p15:guide>
        <p15:guide id="3" pos="5958" userDrawn="1">
          <p15:clr>
            <a:srgbClr val="A4A3A4"/>
          </p15:clr>
        </p15:guide>
        <p15:guide id="4" orient="horz" pos="1933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566" userDrawn="1">
          <p15:clr>
            <a:srgbClr val="A4A3A4"/>
          </p15:clr>
        </p15:guide>
        <p15:guide id="7" pos="337" userDrawn="1">
          <p15:clr>
            <a:srgbClr val="A4A3A4"/>
          </p15:clr>
        </p15:guide>
        <p15:guide id="8" pos="1830" userDrawn="1">
          <p15:clr>
            <a:srgbClr val="A4A3A4"/>
          </p15:clr>
        </p15:guide>
        <p15:guide id="9" pos="6013" userDrawn="1">
          <p15:clr>
            <a:srgbClr val="A4A3A4"/>
          </p15:clr>
        </p15:guide>
        <p15:guide id="10" pos="780" userDrawn="1">
          <p15:clr>
            <a:srgbClr val="A4A3A4"/>
          </p15:clr>
        </p15:guide>
        <p15:guide id="11" pos="2364" userDrawn="1">
          <p15:clr>
            <a:srgbClr val="A4A3A4"/>
          </p15:clr>
        </p15:guide>
        <p15:guide id="12" pos="1572" userDrawn="1">
          <p15:clr>
            <a:srgbClr val="A4A3A4"/>
          </p15:clr>
        </p15:guide>
        <p15:guide id="13" pos="25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E9"/>
    <a:srgbClr val="B3C9DE"/>
    <a:srgbClr val="82A7C9"/>
    <a:srgbClr val="487EAF"/>
    <a:srgbClr val="0088B8"/>
    <a:srgbClr val="00B0F0"/>
    <a:srgbClr val="A9D18E"/>
    <a:srgbClr val="008000"/>
    <a:srgbClr val="009ED6"/>
    <a:srgbClr val="F07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8262" autoAdjust="0"/>
  </p:normalViewPr>
  <p:slideViewPr>
    <p:cSldViewPr snapToGrid="0" showGuides="1">
      <p:cViewPr varScale="1">
        <p:scale>
          <a:sx n="97" d="100"/>
          <a:sy n="97" d="100"/>
        </p:scale>
        <p:origin x="480" y="72"/>
      </p:cViewPr>
      <p:guideLst>
        <p:guide orient="horz" pos="3407"/>
        <p:guide pos="4466"/>
        <p:guide pos="5958"/>
        <p:guide orient="horz" pos="1933"/>
        <p:guide orient="horz" pos="822"/>
        <p:guide orient="horz" pos="3566"/>
        <p:guide pos="337"/>
        <p:guide pos="1830"/>
        <p:guide pos="6013"/>
        <p:guide pos="780"/>
        <p:guide pos="2364"/>
        <p:guide pos="1572"/>
        <p:guide pos="2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2A8B-CE20-4796-A2F6-CF9991FA370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146-D1A9-41E4-8378-C12ED1C9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0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7821-1812-481F-B3C0-CF0CEBF801DC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4BD2B-3AE5-4FB1-955D-5A3E1044A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4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017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034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051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8068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0086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2101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4119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6136" algn="l" defTabSz="80403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…плюс химизация народного хозяйства. </a:t>
            </a:r>
            <a:endParaRPr lang="en-US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AAF6A-0D0A-45A9-8601-2377905684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7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FE8-947F-41C1-BB8A-6BDFECC32464}" type="datetime1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2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59AB-6DFB-4737-B893-296931EFE467}" type="datetime1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026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8A3-5904-440D-9E4B-3CF1054B0028}" type="datetime1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1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69" y="754753"/>
            <a:ext cx="5239405" cy="227370"/>
          </a:xfr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lang="ru-RU" sz="975" b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4" y="6492876"/>
            <a:ext cx="2228850" cy="365125"/>
          </a:xfrm>
        </p:spPr>
        <p:txBody>
          <a:bodyPr/>
          <a:lstStyle>
            <a:lvl1pPr>
              <a:defRPr sz="813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5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59" y="4812534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5" y="6578601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>
                <a:solidFill>
                  <a:prstClr val="white"/>
                </a:solidFill>
              </a:rPr>
              <a:t>&gt;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0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 smtClean="0">
                <a:solidFill>
                  <a:prstClr val="white"/>
                </a:solidFill>
              </a:rPr>
              <a:t>&lt;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5" y="248010"/>
            <a:ext cx="1213404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7838703" y="661633"/>
            <a:ext cx="1406344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  <a:cs typeface="Calibri" panose="020F0502020204030204" pitchFamily="34" charset="0"/>
              </a:rPr>
              <a:t>НОВАЯ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8295569" y="838332"/>
            <a:ext cx="1898956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</a:rPr>
              <a:t>НОВЫЕ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</a:rPr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30910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60" y="4708034"/>
            <a:ext cx="2340000" cy="214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2"/>
          <p:cNvSpPr/>
          <p:nvPr userDrawn="1"/>
        </p:nvSpPr>
        <p:spPr>
          <a:xfrm>
            <a:off x="8890" y="6240998"/>
            <a:ext cx="780785" cy="620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16" b="1" dirty="0">
                <a:solidFill>
                  <a:prstClr val="white"/>
                </a:solidFill>
              </a:rPr>
              <a:t>&lt;</a:t>
            </a:r>
            <a:endParaRPr lang="ru-RU" sz="2216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13"/>
          <p:cNvSpPr/>
          <p:nvPr userDrawn="1"/>
        </p:nvSpPr>
        <p:spPr>
          <a:xfrm>
            <a:off x="9115485" y="6240994"/>
            <a:ext cx="780785" cy="620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16" b="1" dirty="0">
                <a:solidFill>
                  <a:prstClr val="white"/>
                </a:solidFill>
              </a:rPr>
              <a:t>&gt;</a:t>
            </a:r>
            <a:endParaRPr lang="ru-RU" sz="2216" b="1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3549650" y="6460075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C18AE26E-5FBB-4E10-8080-1D0BA15CC918}" type="slidenum">
              <a:rPr lang="ru-RU" altLang="ru-RU" sz="831" b="1" smtClean="0">
                <a:solidFill>
                  <a:srgbClr val="FF0000"/>
                </a:solidFill>
                <a:latin typeface="Arial Black" panose="020B0A04020102020204" pitchFamily="34" charset="0"/>
              </a:rPr>
              <a:pPr algn="ctr">
                <a:defRPr/>
              </a:pPr>
              <a:t>‹#›</a:t>
            </a:fld>
            <a:endParaRPr lang="ru-RU" altLang="ru-RU" sz="831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5"/>
          <p:cNvSpPr/>
          <p:nvPr userDrawn="1"/>
        </p:nvSpPr>
        <p:spPr>
          <a:xfrm flipH="1" flipV="1">
            <a:off x="4875616" y="6469600"/>
            <a:ext cx="3783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6"/>
          <p:cNvSpPr/>
          <p:nvPr userDrawn="1"/>
        </p:nvSpPr>
        <p:spPr>
          <a:xfrm flipH="1" flipV="1">
            <a:off x="4485222" y="6469600"/>
            <a:ext cx="36116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18" y="99121"/>
            <a:ext cx="110953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8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71" y="739175"/>
            <a:ext cx="6820694" cy="2585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1200" b="1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5" y="6492881"/>
            <a:ext cx="2228850" cy="365125"/>
          </a:xfrm>
        </p:spPr>
        <p:txBody>
          <a:bodyPr/>
          <a:lstStyle>
            <a:lvl1pPr>
              <a:defRPr sz="1000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8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60" y="4812538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6" y="6578602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&gt;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1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&lt;</a:t>
            </a:r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7" y="248014"/>
            <a:ext cx="985385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7838706" y="661635"/>
            <a:ext cx="14063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Century Gothic" panose="020B0502020202020204" pitchFamily="34" charset="0"/>
                <a:cs typeface="Calibri" panose="020F0502020204030204" pitchFamily="34" charset="0"/>
              </a:rPr>
              <a:t>НОВАЯ </a:t>
            </a:r>
            <a:r>
              <a:rPr lang="ru-RU" altLang="ru-RU" sz="900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8295571" y="838334"/>
            <a:ext cx="18989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Century Gothic" panose="020B0502020202020204" pitchFamily="34" charset="0"/>
              </a:rPr>
              <a:t>НОВЫЕ </a:t>
            </a:r>
            <a:r>
              <a:rPr lang="ru-RU" altLang="ru-RU" sz="900" dirty="0">
                <a:solidFill>
                  <a:srgbClr val="00B0F0"/>
                </a:solidFill>
                <a:latin typeface="Century Gothic" panose="020B0502020202020204" pitchFamily="34" charset="0"/>
              </a:rPr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522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6113" y="6356359"/>
            <a:ext cx="2228850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1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71" y="759948"/>
            <a:ext cx="6820694" cy="2169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900" b="1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5" y="6492884"/>
            <a:ext cx="2228850" cy="365125"/>
          </a:xfrm>
        </p:spPr>
        <p:txBody>
          <a:bodyPr/>
          <a:lstStyle>
            <a:lvl1pPr>
              <a:defRPr sz="751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8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60" y="4812540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6" y="6578601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1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 smtClean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7" y="248015"/>
            <a:ext cx="985385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7838707" y="661636"/>
            <a:ext cx="140634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675" dirty="0">
                <a:latin typeface="Century Gothic" panose="020B0502020202020204" pitchFamily="34" charset="0"/>
                <a:cs typeface="Calibri" panose="020F0502020204030204" pitchFamily="34" charset="0"/>
              </a:rPr>
              <a:t>НОВАЯ </a:t>
            </a:r>
            <a:r>
              <a:rPr lang="ru-RU" altLang="ru-RU" sz="675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8295573" y="838338"/>
            <a:ext cx="189895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675" dirty="0">
                <a:latin typeface="Century Gothic" panose="020B0502020202020204" pitchFamily="34" charset="0"/>
              </a:rPr>
              <a:t>НОВЫЕ </a:t>
            </a:r>
            <a:r>
              <a:rPr lang="ru-RU" altLang="ru-RU" sz="675" dirty="0">
                <a:solidFill>
                  <a:srgbClr val="00B0F0"/>
                </a:solidFill>
                <a:latin typeface="Century Gothic" panose="020B0502020202020204" pitchFamily="34" charset="0"/>
              </a:rPr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13970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71" y="759948"/>
            <a:ext cx="6820694" cy="2169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900" b="1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5" y="6492884"/>
            <a:ext cx="2228850" cy="365125"/>
          </a:xfrm>
        </p:spPr>
        <p:txBody>
          <a:bodyPr/>
          <a:lstStyle>
            <a:lvl1pPr>
              <a:defRPr sz="751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8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67" y="4925758"/>
            <a:ext cx="2340000" cy="19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6" y="6578601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1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 smtClean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9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energy  анг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936" y="4760284"/>
            <a:ext cx="2340000" cy="210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69920" y="7"/>
            <a:ext cx="8236082" cy="369888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131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37" y="6006983"/>
            <a:ext cx="952765" cy="6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24" y="142299"/>
            <a:ext cx="2252856" cy="84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96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energy  group анг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591050"/>
            <a:ext cx="2340000" cy="22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71" y="198287"/>
            <a:ext cx="2288183" cy="6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3"/>
          <p:cNvSpPr/>
          <p:nvPr userDrawn="1"/>
        </p:nvSpPr>
        <p:spPr>
          <a:xfrm>
            <a:off x="9419589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3675-68A2-43D0-BBB6-6C21F9986100}" type="datetime1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2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dirty="0">
              <a:solidFill>
                <a:srgbClr val="00B0F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105251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5" y="6237295"/>
            <a:ext cx="780785" cy="620712"/>
          </a:xfrm>
          <a:prstGeom prst="rect">
            <a:avLst/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&lt;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125220" y="6248401"/>
            <a:ext cx="780785" cy="620713"/>
          </a:xfrm>
          <a:prstGeom prst="rect">
            <a:avLst/>
          </a:prstGeom>
          <a:solidFill>
            <a:srgbClr val="56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&gt;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 flipV="1">
            <a:off x="5087145" y="6462721"/>
            <a:ext cx="4127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flipH="1" flipV="1">
            <a:off x="4758671" y="6462721"/>
            <a:ext cx="3783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pic>
        <p:nvPicPr>
          <p:cNvPr id="9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11" y="158751"/>
            <a:ext cx="1288124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 bwMode="auto">
          <a:xfrm>
            <a:off x="3769783" y="6462721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3305" tIns="31652" rIns="63305" bIns="31652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0A43CA2-D8BF-4A3F-B412-551560C55B1E}" type="slidenum">
              <a:rPr lang="ru-RU" sz="831" b="1" smtClean="0">
                <a:solidFill>
                  <a:srgbClr val="FF0000"/>
                </a:solidFill>
                <a:latin typeface="Arial Black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831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497818" y="454573"/>
            <a:ext cx="6407917" cy="461665"/>
          </a:xfrm>
          <a:solidFill>
            <a:srgbClr val="00B0F0"/>
          </a:solidFill>
        </p:spPr>
        <p:txBody>
          <a:bodyPr rtlCol="0">
            <a:noAutofit/>
          </a:bodyPr>
          <a:lstStyle>
            <a:lvl1pPr>
              <a:defRPr lang="ru-RU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46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37" b="41004"/>
          <a:stretch/>
        </p:blipFill>
        <p:spPr>
          <a:xfrm>
            <a:off x="5" y="3471337"/>
            <a:ext cx="2594307" cy="3386667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dirty="0">
              <a:solidFill>
                <a:srgbClr val="00B0F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105251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7818" y="454573"/>
            <a:ext cx="6407917" cy="461665"/>
          </a:xfrm>
          <a:prstGeom prst="rect">
            <a:avLst/>
          </a:prstGeom>
          <a:solidFill>
            <a:srgbClr val="00B0F0"/>
          </a:solidFill>
        </p:spPr>
        <p:txBody>
          <a:bodyPr rtlCol="0" anchor="ctr">
            <a:noAutofit/>
          </a:bodyPr>
          <a:lstStyle>
            <a:lvl1pPr>
              <a:defRPr lang="ru-RU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2" name="Рисунок 11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36" y="57803"/>
            <a:ext cx="2166938" cy="9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Электа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185" y="4951566"/>
            <a:ext cx="3314818" cy="1930184"/>
          </a:xfrm>
          <a:prstGeom prst="rect">
            <a:avLst/>
          </a:prstGeom>
        </p:spPr>
      </p:pic>
      <p:pic>
        <p:nvPicPr>
          <p:cNvPr id="17" name="Рисунок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3" y="147679"/>
            <a:ext cx="709700" cy="7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16" dirty="0">
              <a:solidFill>
                <a:srgbClr val="00B0F0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8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824886"/>
            <a:ext cx="2340000" cy="203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12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391" y="4777285"/>
            <a:ext cx="2340000" cy="208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39979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3" y="253016"/>
            <a:ext cx="979049" cy="6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0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822315"/>
            <a:ext cx="2340000" cy="20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6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831123"/>
            <a:ext cx="2340000" cy="20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0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energy  group анг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786651"/>
            <a:ext cx="2340000" cy="20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71" y="198287"/>
            <a:ext cx="2288183" cy="6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3"/>
          <p:cNvSpPr/>
          <p:nvPr userDrawn="1"/>
        </p:nvSpPr>
        <p:spPr>
          <a:xfrm>
            <a:off x="9419589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5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37" b="41004"/>
          <a:stretch/>
        </p:blipFill>
        <p:spPr>
          <a:xfrm>
            <a:off x="5" y="3471337"/>
            <a:ext cx="2594307" cy="3386667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dirty="0">
              <a:solidFill>
                <a:srgbClr val="00B0F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105251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5" y="6237295"/>
            <a:ext cx="780785" cy="620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125220" y="6248401"/>
            <a:ext cx="780785" cy="620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 flipV="1">
            <a:off x="5087145" y="6462721"/>
            <a:ext cx="4127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flipH="1" flipV="1">
            <a:off x="4758671" y="6462721"/>
            <a:ext cx="3783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7818" y="454573"/>
            <a:ext cx="6407917" cy="461665"/>
          </a:xfrm>
          <a:prstGeom prst="rect">
            <a:avLst/>
          </a:prstGeom>
          <a:solidFill>
            <a:srgbClr val="00B0F0"/>
          </a:solidFill>
        </p:spPr>
        <p:txBody>
          <a:bodyPr rtlCol="0" anchor="ctr">
            <a:noAutofit/>
          </a:bodyPr>
          <a:lstStyle>
            <a:lvl1pPr>
              <a:defRPr lang="ru-RU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3789275" y="6471718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3305" tIns="31652" rIns="63305" bIns="31652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EB662FA-22C3-4E8A-93AE-A69755118E36}" type="slidenum">
              <a:rPr lang="ru-RU" sz="831" b="1" smtClean="0">
                <a:solidFill>
                  <a:srgbClr val="FF0000"/>
                </a:solidFill>
                <a:latin typeface="Arial Black" pitchFamily="34" charset="0"/>
              </a:rPr>
              <a:pPr algn="ctr">
                <a:defRPr/>
              </a:pPr>
              <a:t>‹#›</a:t>
            </a:fld>
            <a:endParaRPr lang="ru-RU" sz="831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173" y="4865447"/>
            <a:ext cx="2340000" cy="19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0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E90-D62F-4247-B0BC-7C1221FB9E1B}" type="datetime1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0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796831"/>
            <a:ext cx="2340000" cy="206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7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00" y="4816008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3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773585"/>
            <a:ext cx="2340000" cy="208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9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268" y="4868689"/>
            <a:ext cx="2340000" cy="20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4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173" y="4790355"/>
            <a:ext cx="2340000" cy="20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5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173" y="4716374"/>
            <a:ext cx="2340000" cy="214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8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00" y="4743881"/>
            <a:ext cx="2340000" cy="211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173" y="4695276"/>
            <a:ext cx="2340000" cy="216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0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4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4" y="6485473"/>
            <a:ext cx="486414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&lt;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9" y="6578392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675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675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15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21" y="6578396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13"/>
          <p:cNvSpPr/>
          <p:nvPr userDrawn="1"/>
        </p:nvSpPr>
        <p:spPr>
          <a:xfrm>
            <a:off x="9428761" y="6485470"/>
            <a:ext cx="486414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b="1" dirty="0">
                <a:solidFill>
                  <a:prstClr val="white"/>
                </a:solidFill>
              </a:rPr>
              <a:t>&gt;</a:t>
            </a:r>
            <a:endParaRPr lang="ru-RU" sz="1051" b="1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673" y="1430874"/>
            <a:ext cx="8749440" cy="3898899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82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81" indent="-8941">
              <a:buClr>
                <a:srgbClr val="00B0F0"/>
              </a:buClr>
              <a:buNone/>
              <a:defRPr sz="825" b="0">
                <a:latin typeface="+mn-lt"/>
              </a:defRPr>
            </a:lvl2pPr>
            <a:lvl3pPr marL="74715" indent="-38315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825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68" indent="-30653">
              <a:buNone/>
              <a:defRPr sz="825">
                <a:latin typeface="+mn-lt"/>
              </a:defRPr>
            </a:lvl4pPr>
            <a:lvl5pPr marL="245218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8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паз 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533" y="4940804"/>
            <a:ext cx="3077471" cy="1917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3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785" y="1955807"/>
            <a:ext cx="8543925" cy="3898899"/>
          </a:xfrm>
        </p:spPr>
        <p:txBody>
          <a:bodyPr/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4468" indent="-66673">
              <a:buClr>
                <a:srgbClr val="00B0F0"/>
              </a:buClr>
              <a:buNone/>
              <a:defRPr sz="1200" b="0">
                <a:latin typeface="+mn-lt"/>
              </a:defRPr>
            </a:lvl2pPr>
            <a:lvl3pPr marL="557196" indent="-285742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12" indent="-228593">
              <a:buNone/>
              <a:defRPr sz="1100">
                <a:latin typeface="+mn-lt"/>
              </a:defRPr>
            </a:lvl4pPr>
            <a:lvl5pPr marL="1828745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954" dirty="0">
              <a:solidFill>
                <a:srgbClr val="00B0F0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2"/>
          <p:cNvSpPr/>
          <p:nvPr userDrawn="1"/>
        </p:nvSpPr>
        <p:spPr>
          <a:xfrm>
            <a:off x="8889" y="6240998"/>
            <a:ext cx="780785" cy="620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54" b="1" dirty="0">
                <a:solidFill>
                  <a:prstClr val="white"/>
                </a:solidFill>
              </a:rPr>
              <a:t>&lt;</a:t>
            </a:r>
            <a:endParaRPr lang="ru-RU" sz="2954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13"/>
          <p:cNvSpPr/>
          <p:nvPr userDrawn="1"/>
        </p:nvSpPr>
        <p:spPr>
          <a:xfrm>
            <a:off x="9115487" y="6240994"/>
            <a:ext cx="780785" cy="620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54" b="1" dirty="0">
                <a:solidFill>
                  <a:prstClr val="white"/>
                </a:solidFill>
              </a:rPr>
              <a:t>&gt;</a:t>
            </a:r>
            <a:endParaRPr lang="ru-RU" sz="2954" b="1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3549650" y="6460075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C18AE26E-5FBB-4E10-8080-1D0BA15CC918}" type="slidenum">
              <a:rPr lang="ru-RU" altLang="ru-RU" sz="1108" b="1" smtClean="0">
                <a:solidFill>
                  <a:srgbClr val="FF0000"/>
                </a:solidFill>
                <a:latin typeface="Arial Black" panose="020B0A04020102020204" pitchFamily="34" charset="0"/>
              </a:rPr>
              <a:pPr algn="ctr">
                <a:defRPr/>
              </a:pPr>
              <a:t>‹#›</a:t>
            </a:fld>
            <a:endParaRPr lang="ru-RU" altLang="ru-RU" sz="1108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5"/>
          <p:cNvSpPr/>
          <p:nvPr userDrawn="1"/>
        </p:nvSpPr>
        <p:spPr>
          <a:xfrm flipH="1" flipV="1">
            <a:off x="4875613" y="6469600"/>
            <a:ext cx="3783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1">
              <a:solidFill>
                <a:prstClr val="white"/>
              </a:solidFill>
            </a:endParaRPr>
          </a:p>
        </p:txBody>
      </p:sp>
      <p:sp>
        <p:nvSpPr>
          <p:cNvPr id="13" name="Прямоугольник 16"/>
          <p:cNvSpPr/>
          <p:nvPr userDrawn="1"/>
        </p:nvSpPr>
        <p:spPr>
          <a:xfrm flipH="1" flipV="1">
            <a:off x="4485219" y="6469600"/>
            <a:ext cx="36116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1">
              <a:solidFill>
                <a:prstClr val="white"/>
              </a:solidFill>
            </a:endParaRPr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80787" y="1426593"/>
            <a:ext cx="4190702" cy="46725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6" name="Рисунок 6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3" y="172064"/>
            <a:ext cx="641196" cy="7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55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7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3033">
              <a:lnSpc>
                <a:spcPts val="1192"/>
              </a:lnSpc>
            </a:pPr>
            <a:fld id="{81D60167-4931-47E6-BA6A-407CBD079E47}" type="slidenum">
              <a:rPr lang="ru-RU" spc="-5" smtClean="0"/>
              <a:pPr marL="23033">
                <a:lnSpc>
                  <a:spcPts val="1192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61541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8563-6FED-47C2-B7D8-ED61BE21C62A}" type="datetime1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7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37" b="41004"/>
          <a:stretch/>
        </p:blipFill>
        <p:spPr>
          <a:xfrm>
            <a:off x="0" y="3471333"/>
            <a:ext cx="2594307" cy="3386667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dirty="0">
              <a:solidFill>
                <a:srgbClr val="00B0F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105251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1" y="6237288"/>
            <a:ext cx="780785" cy="620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125215" y="6248401"/>
            <a:ext cx="780785" cy="620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 flipV="1">
            <a:off x="5087144" y="6462714"/>
            <a:ext cx="4127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flipH="1" flipV="1">
            <a:off x="4758664" y="6462714"/>
            <a:ext cx="37836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7815" y="454564"/>
            <a:ext cx="6407917" cy="461665"/>
          </a:xfrm>
          <a:prstGeom prst="rect">
            <a:avLst/>
          </a:prstGeom>
          <a:solidFill>
            <a:srgbClr val="00B0F0"/>
          </a:solidFill>
        </p:spPr>
        <p:txBody>
          <a:bodyPr rtlCol="0" anchor="ctr">
            <a:noAutofit/>
          </a:bodyPr>
          <a:lstStyle>
            <a:lvl1pPr>
              <a:def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3789275" y="6471709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406" tIns="42203" rIns="84406" bIns="42203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EB662FA-22C3-4E8A-93AE-A69755118E36}" type="slidenum">
              <a:rPr lang="ru-RU" sz="1108" b="1" smtClean="0">
                <a:solidFill>
                  <a:srgbClr val="FF0000"/>
                </a:solidFill>
                <a:latin typeface="Arial Black" pitchFamily="34" charset="0"/>
              </a:rPr>
              <a:pPr algn="ctr">
                <a:defRPr/>
              </a:pPr>
              <a:t>‹#›</a:t>
            </a:fld>
            <a:endParaRPr lang="ru-RU" sz="1108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56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160" y="4882207"/>
            <a:ext cx="2760839" cy="199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1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1" y="182582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2"/>
          <p:cNvSpPr/>
          <p:nvPr userDrawn="1"/>
        </p:nvSpPr>
        <p:spPr>
          <a:xfrm>
            <a:off x="0" y="6485467"/>
            <a:ext cx="486415" cy="3762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&lt;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3"/>
          <p:cNvSpPr/>
          <p:nvPr userDrawn="1"/>
        </p:nvSpPr>
        <p:spPr>
          <a:xfrm>
            <a:off x="9419585" y="6485468"/>
            <a:ext cx="486415" cy="376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&gt;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 bwMode="auto">
          <a:xfrm>
            <a:off x="3980745" y="6578386"/>
            <a:ext cx="1439958" cy="1789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900" b="0" smtClean="0">
                <a:solidFill>
                  <a:srgbClr val="FF0000"/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ru-RU" altLang="ru-RU" sz="9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Прямоугольник 15"/>
          <p:cNvSpPr/>
          <p:nvPr userDrawn="1"/>
        </p:nvSpPr>
        <p:spPr>
          <a:xfrm flipH="1" flipV="1">
            <a:off x="4875609" y="6578387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1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6"/>
          <p:cNvSpPr/>
          <p:nvPr userDrawn="1"/>
        </p:nvSpPr>
        <p:spPr>
          <a:xfrm flipH="1" flipV="1">
            <a:off x="4485216" y="6578387"/>
            <a:ext cx="49529" cy="167431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70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37" b="41004"/>
          <a:stretch/>
        </p:blipFill>
        <p:spPr>
          <a:xfrm>
            <a:off x="0" y="3471334"/>
            <a:ext cx="2594307" cy="3386667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03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" y="6237289"/>
            <a:ext cx="780785" cy="620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152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125216" y="6248401"/>
            <a:ext cx="780785" cy="620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152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flipH="1" flipV="1">
            <a:off x="5087144" y="6462714"/>
            <a:ext cx="4127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8" name="Прямоугольник 7"/>
          <p:cNvSpPr/>
          <p:nvPr userDrawn="1"/>
        </p:nvSpPr>
        <p:spPr>
          <a:xfrm flipH="1" flipV="1">
            <a:off x="4758665" y="6462714"/>
            <a:ext cx="37836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3789275" y="6471710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3581" tIns="26791" rIns="53581" bIns="26791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EB662FA-22C3-4E8A-93AE-A69755118E36}" type="slidenum">
              <a:rPr lang="ru-RU" sz="703" b="1" smtClean="0">
                <a:solidFill>
                  <a:srgbClr val="FF0000"/>
                </a:solidFill>
                <a:latin typeface="Arial Black" pitchFamily="34" charset="0"/>
              </a:rPr>
              <a:pPr algn="ctr">
                <a:defRPr/>
              </a:pPr>
              <a:t>‹#›</a:t>
            </a:fld>
            <a:endParaRPr lang="ru-RU" sz="703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8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69" y="754753"/>
            <a:ext cx="6820694" cy="227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975" b="1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4" y="6492876"/>
            <a:ext cx="2228850" cy="365125"/>
          </a:xfrm>
        </p:spPr>
        <p:txBody>
          <a:bodyPr/>
          <a:lstStyle>
            <a:lvl1pPr>
              <a:defRPr sz="813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5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59" y="4812534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5" y="6578601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>
                <a:solidFill>
                  <a:prstClr val="white"/>
                </a:solidFill>
              </a:rPr>
              <a:t>&gt;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0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 smtClean="0">
                <a:solidFill>
                  <a:prstClr val="white"/>
                </a:solidFill>
              </a:rPr>
              <a:t>&lt;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3" y="248010"/>
            <a:ext cx="985385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7838703" y="661633"/>
            <a:ext cx="1406344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  <a:cs typeface="Calibri" panose="020F0502020204030204" pitchFamily="34" charset="0"/>
              </a:rPr>
              <a:t>НОВАЯ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8295569" y="838332"/>
            <a:ext cx="1898956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</a:rPr>
              <a:t>НОВЫЕ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</a:rPr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92271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69" y="754753"/>
            <a:ext cx="6820694" cy="227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975" b="1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4" y="6492876"/>
            <a:ext cx="2228850" cy="365125"/>
          </a:xfrm>
        </p:spPr>
        <p:txBody>
          <a:bodyPr/>
          <a:lstStyle>
            <a:lvl1pPr>
              <a:defRPr sz="813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5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59" y="4812534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5" y="6578601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>
                <a:solidFill>
                  <a:prstClr val="white"/>
                </a:solidFill>
              </a:rPr>
              <a:t>&gt;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0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 smtClean="0">
                <a:solidFill>
                  <a:prstClr val="white"/>
                </a:solidFill>
              </a:rPr>
              <a:t>&lt;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3" y="248010"/>
            <a:ext cx="985385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7838703" y="661633"/>
            <a:ext cx="1406344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  <a:cs typeface="Calibri" panose="020F0502020204030204" pitchFamily="34" charset="0"/>
              </a:rPr>
              <a:t>НОВАЯ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8295569" y="838332"/>
            <a:ext cx="1898956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</a:rPr>
              <a:t>НОВЫЕ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</a:rPr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5177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69" y="754753"/>
            <a:ext cx="6820694" cy="227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975" b="1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4" y="6492876"/>
            <a:ext cx="2228850" cy="365125"/>
          </a:xfrm>
        </p:spPr>
        <p:txBody>
          <a:bodyPr/>
          <a:lstStyle>
            <a:lvl1pPr>
              <a:defRPr sz="813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5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859" y="4812534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5" y="6578601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>
                <a:solidFill>
                  <a:prstClr val="white"/>
                </a:solidFill>
              </a:rPr>
              <a:t>&gt;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0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 smtClean="0">
                <a:solidFill>
                  <a:prstClr val="white"/>
                </a:solidFill>
              </a:rPr>
              <a:t>&lt;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3" y="248010"/>
            <a:ext cx="985385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7838703" y="661633"/>
            <a:ext cx="1406344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  <a:cs typeface="Calibri" panose="020F0502020204030204" pitchFamily="34" charset="0"/>
              </a:rPr>
              <a:t>НОВАЯ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8295569" y="838332"/>
            <a:ext cx="1898956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</a:rPr>
              <a:t>НОВЫЕ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</a:rPr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07826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8083" y="419589"/>
            <a:ext cx="6407917" cy="461665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 sz="14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6549" y="6425954"/>
            <a:ext cx="2311400" cy="295523"/>
          </a:xfrm>
        </p:spPr>
        <p:txBody>
          <a:bodyPr/>
          <a:lstStyle/>
          <a:p>
            <a:fld id="{AD781CED-405E-48A6-A115-FC324455E7D5}" type="datetimeFigureOut">
              <a:rPr lang="ru-RU" smtClean="0"/>
              <a:pPr/>
              <a:t>20.03.2019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122968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/>
          <p:cNvSpPr txBox="1">
            <a:spLocks/>
          </p:cNvSpPr>
          <p:nvPr userDrawn="1"/>
        </p:nvSpPr>
        <p:spPr bwMode="auto">
          <a:xfrm>
            <a:off x="3548844" y="6425954"/>
            <a:ext cx="2311400" cy="2955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9880AFB-B9E1-41FC-B6DD-CD9C67451D29}" type="slidenum">
              <a:rPr lang="ru-RU" sz="1200" b="1" smtClean="0">
                <a:solidFill>
                  <a:srgbClr val="FF0000"/>
                </a:solidFill>
                <a:latin typeface="Arial Black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 flipH="1" flipV="1">
            <a:off x="4874992" y="6435601"/>
            <a:ext cx="3783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47"/>
          </a:p>
        </p:txBody>
      </p:sp>
      <p:sp>
        <p:nvSpPr>
          <p:cNvPr id="17" name="Прямоугольник 16"/>
          <p:cNvSpPr/>
          <p:nvPr userDrawn="1"/>
        </p:nvSpPr>
        <p:spPr>
          <a:xfrm flipH="1" flipV="1">
            <a:off x="4484949" y="6435602"/>
            <a:ext cx="3611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1347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68" y="150513"/>
            <a:ext cx="3163964" cy="12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ГК Инэнерджи русс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160" y="4882210"/>
            <a:ext cx="2760839" cy="199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51" y="333809"/>
            <a:ext cx="6407917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785" y="1955805"/>
            <a:ext cx="8543925" cy="3898899"/>
          </a:xfrm>
        </p:spPr>
        <p:txBody>
          <a:bodyPr/>
          <a:lstStyle>
            <a:lvl1pPr marL="0" indent="0">
              <a:buClr>
                <a:srgbClr val="00B0F0"/>
              </a:buClr>
              <a:buSzPct val="70000"/>
              <a:buFont typeface="Wingdings" panose="05000000000000000000" pitchFamily="2" charset="2"/>
              <a:buNone/>
              <a:defRPr lang="ru-RU" sz="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04" indent="-11919">
              <a:buClr>
                <a:srgbClr val="00B0F0"/>
              </a:buClr>
              <a:buNone/>
              <a:defRPr sz="214" b="0">
                <a:latin typeface="+mn-lt"/>
              </a:defRPr>
            </a:lvl2pPr>
            <a:lvl3pPr marL="99610" indent="-51082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lang="ru-RU" sz="214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41" indent="-40866">
              <a:buNone/>
              <a:defRPr sz="197">
                <a:latin typeface="+mn-lt"/>
              </a:defRPr>
            </a:lvl4pPr>
            <a:lvl5pPr marL="326924" indent="0">
              <a:buNone/>
              <a:defRPr sz="214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28" dirty="0">
              <a:solidFill>
                <a:srgbClr val="00B0F0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0" y="993247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2"/>
          <p:cNvSpPr/>
          <p:nvPr userDrawn="1"/>
        </p:nvSpPr>
        <p:spPr>
          <a:xfrm>
            <a:off x="8891" y="6240996"/>
            <a:ext cx="780785" cy="620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8" b="1" dirty="0">
                <a:solidFill>
                  <a:prstClr val="white"/>
                </a:solidFill>
              </a:rPr>
              <a:t>&lt;</a:t>
            </a:r>
            <a:endParaRPr lang="ru-RU" sz="528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13"/>
          <p:cNvSpPr/>
          <p:nvPr userDrawn="1"/>
        </p:nvSpPr>
        <p:spPr>
          <a:xfrm>
            <a:off x="9115487" y="6240994"/>
            <a:ext cx="780785" cy="620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8" b="1" dirty="0">
                <a:solidFill>
                  <a:prstClr val="white"/>
                </a:solidFill>
              </a:rPr>
              <a:t>&gt;</a:t>
            </a:r>
            <a:endParaRPr lang="ru-RU" sz="528" b="1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3549650" y="6460071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8AE26E-5FBB-4E10-8080-1D0BA15CC918}" type="slidenum">
              <a:rPr lang="ru-RU" altLang="ru-RU" sz="198" b="1" smtClean="0">
                <a:solidFill>
                  <a:srgbClr val="FF0000"/>
                </a:solidFill>
                <a:latin typeface="Arial Black" panose="020B0A040201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198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5"/>
          <p:cNvSpPr/>
          <p:nvPr userDrawn="1"/>
        </p:nvSpPr>
        <p:spPr>
          <a:xfrm flipH="1" flipV="1">
            <a:off x="4875612" y="6469598"/>
            <a:ext cx="3783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97">
              <a:solidFill>
                <a:prstClr val="white"/>
              </a:solidFill>
            </a:endParaRPr>
          </a:p>
        </p:txBody>
      </p:sp>
      <p:sp>
        <p:nvSpPr>
          <p:cNvPr id="13" name="Прямоугольник 16"/>
          <p:cNvSpPr/>
          <p:nvPr userDrawn="1"/>
        </p:nvSpPr>
        <p:spPr>
          <a:xfrm flipH="1" flipV="1">
            <a:off x="4485219" y="6469598"/>
            <a:ext cx="36116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97">
              <a:solidFill>
                <a:prstClr val="white"/>
              </a:solidFill>
            </a:endParaRPr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80785" y="1426591"/>
            <a:ext cx="4190702" cy="467255"/>
          </a:xfrm>
        </p:spPr>
        <p:txBody>
          <a:bodyPr>
            <a:normAutofit/>
          </a:bodyPr>
          <a:lstStyle>
            <a:lvl1pPr marL="0" indent="0">
              <a:buNone/>
              <a:defRPr sz="25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4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72" y="182586"/>
            <a:ext cx="1219046" cy="6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652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4269" y="754753"/>
            <a:ext cx="6820694" cy="227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ru-RU" sz="975" b="1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4564" y="6492876"/>
            <a:ext cx="2228850" cy="365125"/>
          </a:xfrm>
        </p:spPr>
        <p:txBody>
          <a:bodyPr/>
          <a:lstStyle>
            <a:lvl1pPr>
              <a:defRPr sz="813">
                <a:latin typeface="Century Gothic" panose="020B0502020202020204" pitchFamily="34" charset="0"/>
              </a:defRPr>
            </a:lvl1pPr>
          </a:lstStyle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55525" y="1127526"/>
            <a:ext cx="8924827" cy="3600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59" y="4812534"/>
            <a:ext cx="2340000" cy="20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3"/>
          <p:cNvSpPr/>
          <p:nvPr userDrawn="1"/>
        </p:nvSpPr>
        <p:spPr>
          <a:xfrm>
            <a:off x="9617075" y="6578601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>
                <a:solidFill>
                  <a:prstClr val="white"/>
                </a:solidFill>
              </a:rPr>
              <a:t>&gt;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3"/>
          <p:cNvSpPr/>
          <p:nvPr userDrawn="1"/>
        </p:nvSpPr>
        <p:spPr>
          <a:xfrm>
            <a:off x="0" y="6597119"/>
            <a:ext cx="288925" cy="283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 smtClean="0">
                <a:solidFill>
                  <a:prstClr val="white"/>
                </a:solidFill>
              </a:rPr>
              <a:t>&lt;</a:t>
            </a:r>
            <a:endParaRPr lang="ru-RU" sz="1138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3" y="248010"/>
            <a:ext cx="985385" cy="749695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 userDrawn="1"/>
        </p:nvSpPr>
        <p:spPr bwMode="auto">
          <a:xfrm>
            <a:off x="7838703" y="661633"/>
            <a:ext cx="1406344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  <a:cs typeface="Calibri" panose="020F0502020204030204" pitchFamily="34" charset="0"/>
              </a:rPr>
              <a:t>НОВАЯ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ЭНЕРГИЯ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 userDrawn="1"/>
        </p:nvSpPr>
        <p:spPr bwMode="auto">
          <a:xfrm>
            <a:off x="8295569" y="838332"/>
            <a:ext cx="1898956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731" dirty="0">
                <a:latin typeface="Century Gothic" panose="020B0502020202020204" pitchFamily="34" charset="0"/>
              </a:rPr>
              <a:t>НОВЫЕ </a:t>
            </a:r>
            <a:r>
              <a:rPr lang="ru-RU" altLang="ru-RU" sz="731" dirty="0">
                <a:solidFill>
                  <a:srgbClr val="00B0F0"/>
                </a:solidFill>
                <a:latin typeface="Century Gothic" panose="020B0502020202020204" pitchFamily="34" charset="0"/>
              </a:rPr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58213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6" b="41003"/>
          <a:stretch>
            <a:fillRect/>
          </a:stretch>
        </p:blipFill>
        <p:spPr bwMode="auto">
          <a:xfrm>
            <a:off x="0" y="3471864"/>
            <a:ext cx="2595166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 txBox="1">
            <a:spLocks/>
          </p:cNvSpPr>
          <p:nvPr userDrawn="1"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3200" dirty="0">
              <a:solidFill>
                <a:srgbClr val="00B0F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1052513"/>
            <a:ext cx="9906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1" y="6237288"/>
            <a:ext cx="780785" cy="620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125215" y="6248401"/>
            <a:ext cx="780785" cy="620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flipH="1" flipV="1">
            <a:off x="5087144" y="6462714"/>
            <a:ext cx="4127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47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flipH="1" flipV="1">
            <a:off x="4758665" y="6462714"/>
            <a:ext cx="37835" cy="276225"/>
          </a:xfrm>
          <a:prstGeom prst="rect">
            <a:avLst/>
          </a:prstGeom>
          <a:solidFill>
            <a:srgbClr val="4A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47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 bwMode="auto">
          <a:xfrm>
            <a:off x="3788702" y="6472239"/>
            <a:ext cx="2311400" cy="29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406" tIns="42203" rIns="84406" bIns="42203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BF6B0EF-8EFB-4B62-AD69-37C7EB80F578}" type="slidenum">
              <a:rPr lang="ru-RU" sz="1108" b="1" smtClean="0">
                <a:solidFill>
                  <a:srgbClr val="FF0000"/>
                </a:solidFill>
                <a:latin typeface="Arial Black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108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497815" y="454564"/>
            <a:ext cx="6407917" cy="461665"/>
          </a:xfrm>
          <a:prstGeom prst="rect">
            <a:avLst/>
          </a:prstGeom>
          <a:solidFill>
            <a:srgbClr val="00B0F0"/>
          </a:solidFill>
        </p:spPr>
        <p:txBody>
          <a:bodyPr rtlCol="0">
            <a:noAutofit/>
          </a:bodyPr>
          <a:lstStyle>
            <a:lvl1pPr>
              <a:def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84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B0AD-3FA9-44C7-97A0-7BFAB250A15F}" type="datetime1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D56B-156F-4416-896B-9EB438C94DEC}" type="datetime1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4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1E8D-6CE1-43EF-B0FE-1162FACDE904}" type="datetime1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9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87AB-2C91-4C26-97AE-B4F57FDCF75C}" type="datetime1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8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59AB-6DFB-4737-B893-296931EFE467}" type="datetime1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19DF-87A6-4AA2-89E9-1C794DD8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99" r:id="rId12"/>
    <p:sldLayoutId id="2147483785" r:id="rId13"/>
    <p:sldLayoutId id="2147483786" r:id="rId14"/>
    <p:sldLayoutId id="2147483655" r:id="rId15"/>
    <p:sldLayoutId id="2147483658" r:id="rId16"/>
    <p:sldLayoutId id="2147483687" r:id="rId17"/>
    <p:sldLayoutId id="2147483661" r:id="rId18"/>
    <p:sldLayoutId id="2147483663" r:id="rId19"/>
    <p:sldLayoutId id="2147483664" r:id="rId20"/>
    <p:sldLayoutId id="2147483666" r:id="rId21"/>
    <p:sldLayoutId id="2147483667" r:id="rId22"/>
    <p:sldLayoutId id="2147483669" r:id="rId23"/>
    <p:sldLayoutId id="2147483670" r:id="rId24"/>
    <p:sldLayoutId id="2147483671" r:id="rId25"/>
    <p:sldLayoutId id="2147483672" r:id="rId26"/>
    <p:sldLayoutId id="2147483674" r:id="rId27"/>
    <p:sldLayoutId id="2147483675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5" r:id="rId36"/>
    <p:sldLayoutId id="2147483686" r:id="rId37"/>
    <p:sldLayoutId id="2147483725" r:id="rId38"/>
    <p:sldLayoutId id="2147483800" r:id="rId39"/>
    <p:sldLayoutId id="2147483801" r:id="rId40"/>
    <p:sldLayoutId id="2147483802" r:id="rId41"/>
    <p:sldLayoutId id="2147483803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13.emf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4.emf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jpeg"/><Relationship Id="rId5" Type="http://schemas.microsoft.com/office/2007/relationships/hdphoto" Target="../media/hdphoto8.wdp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26" Type="http://schemas.openxmlformats.org/officeDocument/2006/relationships/image" Target="../media/image120.png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image" Target="../media/image97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5" Type="http://schemas.openxmlformats.org/officeDocument/2006/relationships/image" Target="../media/image71.jpe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5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jpe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1.png"/><Relationship Id="rId11" Type="http://schemas.openxmlformats.org/officeDocument/2006/relationships/image" Target="../media/image136.jpeg"/><Relationship Id="rId5" Type="http://schemas.openxmlformats.org/officeDocument/2006/relationships/image" Target="../media/image130.png"/><Relationship Id="rId10" Type="http://schemas.openxmlformats.org/officeDocument/2006/relationships/image" Target="../media/image135.jpeg"/><Relationship Id="rId4" Type="http://schemas.openxmlformats.org/officeDocument/2006/relationships/image" Target="../media/image129.png"/><Relationship Id="rId9" Type="http://schemas.openxmlformats.org/officeDocument/2006/relationships/image" Target="../media/image13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138.jpe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jpeg"/><Relationship Id="rId5" Type="http://schemas.microsoft.com/office/2007/relationships/hdphoto" Target="../media/hdphoto8.wdp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18" Type="http://schemas.openxmlformats.org/officeDocument/2006/relationships/image" Target="../media/image163.png"/><Relationship Id="rId26" Type="http://schemas.openxmlformats.org/officeDocument/2006/relationships/image" Target="../media/image169.png"/><Relationship Id="rId39" Type="http://schemas.openxmlformats.org/officeDocument/2006/relationships/image" Target="../media/image181.png"/><Relationship Id="rId21" Type="http://schemas.openxmlformats.org/officeDocument/2006/relationships/image" Target="../media/image165.png"/><Relationship Id="rId34" Type="http://schemas.openxmlformats.org/officeDocument/2006/relationships/image" Target="../media/image177.png"/><Relationship Id="rId42" Type="http://schemas.openxmlformats.org/officeDocument/2006/relationships/image" Target="../media/image183.png"/><Relationship Id="rId47" Type="http://schemas.openxmlformats.org/officeDocument/2006/relationships/image" Target="../media/image188.png"/><Relationship Id="rId50" Type="http://schemas.openxmlformats.org/officeDocument/2006/relationships/image" Target="../media/image191.png"/><Relationship Id="rId55" Type="http://schemas.openxmlformats.org/officeDocument/2006/relationships/image" Target="../media/image196.png"/><Relationship Id="rId7" Type="http://schemas.openxmlformats.org/officeDocument/2006/relationships/image" Target="../media/image154.jpeg"/><Relationship Id="rId2" Type="http://schemas.openxmlformats.org/officeDocument/2006/relationships/image" Target="../media/image150.png"/><Relationship Id="rId16" Type="http://schemas.openxmlformats.org/officeDocument/2006/relationships/image" Target="../media/image162.png"/><Relationship Id="rId29" Type="http://schemas.openxmlformats.org/officeDocument/2006/relationships/image" Target="../media/image172.png"/><Relationship Id="rId11" Type="http://schemas.openxmlformats.org/officeDocument/2006/relationships/image" Target="../media/image158.png"/><Relationship Id="rId24" Type="http://schemas.openxmlformats.org/officeDocument/2006/relationships/image" Target="../media/image167.png"/><Relationship Id="rId32" Type="http://schemas.openxmlformats.org/officeDocument/2006/relationships/image" Target="../media/image175.png"/><Relationship Id="rId37" Type="http://schemas.openxmlformats.org/officeDocument/2006/relationships/image" Target="../media/image179.png"/><Relationship Id="rId40" Type="http://schemas.microsoft.com/office/2007/relationships/hdphoto" Target="../media/hdphoto15.wdp"/><Relationship Id="rId45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microsoft.com/office/2007/relationships/hdphoto" Target="../media/hdphoto16.wdp"/><Relationship Id="rId5" Type="http://schemas.openxmlformats.org/officeDocument/2006/relationships/image" Target="../media/image153.png"/><Relationship Id="rId19" Type="http://schemas.microsoft.com/office/2007/relationships/hdphoto" Target="../media/hdphoto12.wdp"/><Relationship Id="rId4" Type="http://schemas.openxmlformats.org/officeDocument/2006/relationships/image" Target="../media/image152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6.png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microsoft.com/office/2007/relationships/hdphoto" Target="../media/hdphoto14.wdp"/><Relationship Id="rId43" Type="http://schemas.openxmlformats.org/officeDocument/2006/relationships/image" Target="../media/image184.png"/><Relationship Id="rId48" Type="http://schemas.openxmlformats.org/officeDocument/2006/relationships/image" Target="../media/image189.png"/><Relationship Id="rId56" Type="http://schemas.openxmlformats.org/officeDocument/2006/relationships/image" Target="../media/image197.png"/><Relationship Id="rId8" Type="http://schemas.openxmlformats.org/officeDocument/2006/relationships/image" Target="../media/image155.png"/><Relationship Id="rId51" Type="http://schemas.openxmlformats.org/officeDocument/2006/relationships/image" Target="../media/image192.png"/><Relationship Id="rId3" Type="http://schemas.openxmlformats.org/officeDocument/2006/relationships/image" Target="../media/image151.png"/><Relationship Id="rId12" Type="http://schemas.openxmlformats.org/officeDocument/2006/relationships/image" Target="../media/image159.png"/><Relationship Id="rId17" Type="http://schemas.microsoft.com/office/2007/relationships/hdphoto" Target="../media/hdphoto11.wdp"/><Relationship Id="rId25" Type="http://schemas.openxmlformats.org/officeDocument/2006/relationships/image" Target="../media/image168.jpeg"/><Relationship Id="rId33" Type="http://schemas.openxmlformats.org/officeDocument/2006/relationships/image" Target="../media/image176.png"/><Relationship Id="rId38" Type="http://schemas.openxmlformats.org/officeDocument/2006/relationships/image" Target="../media/image180.png"/><Relationship Id="rId46" Type="http://schemas.openxmlformats.org/officeDocument/2006/relationships/image" Target="../media/image187.png"/><Relationship Id="rId59" Type="http://schemas.openxmlformats.org/officeDocument/2006/relationships/image" Target="../media/image199.png"/><Relationship Id="rId20" Type="http://schemas.openxmlformats.org/officeDocument/2006/relationships/image" Target="../media/image164.png"/><Relationship Id="rId41" Type="http://schemas.openxmlformats.org/officeDocument/2006/relationships/image" Target="../media/image182.png"/><Relationship Id="rId54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5" Type="http://schemas.microsoft.com/office/2007/relationships/hdphoto" Target="../media/hdphoto10.wdp"/><Relationship Id="rId23" Type="http://schemas.microsoft.com/office/2007/relationships/hdphoto" Target="../media/hdphoto13.wdp"/><Relationship Id="rId28" Type="http://schemas.openxmlformats.org/officeDocument/2006/relationships/image" Target="../media/image171.png"/><Relationship Id="rId36" Type="http://schemas.openxmlformats.org/officeDocument/2006/relationships/image" Target="../media/image178.png"/><Relationship Id="rId49" Type="http://schemas.openxmlformats.org/officeDocument/2006/relationships/image" Target="../media/image190.png"/><Relationship Id="rId57" Type="http://schemas.openxmlformats.org/officeDocument/2006/relationships/image" Target="../media/image198.png"/><Relationship Id="rId10" Type="http://schemas.openxmlformats.org/officeDocument/2006/relationships/image" Target="../media/image157.png"/><Relationship Id="rId31" Type="http://schemas.openxmlformats.org/officeDocument/2006/relationships/image" Target="../media/image174.png"/><Relationship Id="rId44" Type="http://schemas.openxmlformats.org/officeDocument/2006/relationships/image" Target="../media/image185.png"/><Relationship Id="rId52" Type="http://schemas.openxmlformats.org/officeDocument/2006/relationships/image" Target="../media/image193.png"/><Relationship Id="rId60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17" Type="http://schemas.openxmlformats.org/officeDocument/2006/relationships/image" Target="../media/image72.jpeg"/><Relationship Id="rId2" Type="http://schemas.openxmlformats.org/officeDocument/2006/relationships/image" Target="../media/image62.png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65.png"/><Relationship Id="rId15" Type="http://schemas.microsoft.com/office/2007/relationships/hdphoto" Target="../media/hdphoto7.wdp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99625" y="-696513"/>
            <a:ext cx="1314553" cy="6777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4514" y="2735955"/>
            <a:ext cx="6771124" cy="24278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443" y="2482855"/>
            <a:ext cx="2154358" cy="12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 rotWithShape="1"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0659" y="5076869"/>
            <a:ext cx="2269201" cy="12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91" b="-2414"/>
          <a:stretch/>
        </p:blipFill>
        <p:spPr bwMode="auto">
          <a:xfrm>
            <a:off x="116795" y="5092348"/>
            <a:ext cx="1944216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Система резервного электропитания АСТР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0"/>
          <a:stretch/>
        </p:blipFill>
        <p:spPr bwMode="auto">
          <a:xfrm>
            <a:off x="2011628" y="5107596"/>
            <a:ext cx="2016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00"/>
          <a:stretch/>
        </p:blipFill>
        <p:spPr bwMode="auto">
          <a:xfrm>
            <a:off x="5514536" y="5092348"/>
            <a:ext cx="2234671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647" y="5097679"/>
            <a:ext cx="1766863" cy="12471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3609" y="6276817"/>
            <a:ext cx="9180000" cy="226465"/>
          </a:xfrm>
          <a:prstGeom prst="rect">
            <a:avLst/>
          </a:prstGeom>
          <a:solidFill>
            <a:srgbClr val="1C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9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298"/>
          <a:stretch/>
        </p:blipFill>
        <p:spPr>
          <a:xfrm>
            <a:off x="2968949" y="3844268"/>
            <a:ext cx="2296475" cy="11894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3609" y="5010052"/>
            <a:ext cx="9176252" cy="15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46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8"/>
          <p:cNvSpPr/>
          <p:nvPr/>
        </p:nvSpPr>
        <p:spPr>
          <a:xfrm>
            <a:off x="7166235" y="2477398"/>
            <a:ext cx="2379752" cy="305048"/>
          </a:xfrm>
          <a:custGeom>
            <a:avLst/>
            <a:gdLst>
              <a:gd name="connsiteX0" fmla="*/ 0 w 2292584"/>
              <a:gd name="connsiteY0" fmla="*/ 0 h 330994"/>
              <a:gd name="connsiteX1" fmla="*/ 2292584 w 2292584"/>
              <a:gd name="connsiteY1" fmla="*/ 0 h 330994"/>
              <a:gd name="connsiteX2" fmla="*/ 2292584 w 2292584"/>
              <a:gd name="connsiteY2" fmla="*/ 330994 h 330994"/>
              <a:gd name="connsiteX3" fmla="*/ 0 w 2292584"/>
              <a:gd name="connsiteY3" fmla="*/ 330994 h 330994"/>
              <a:gd name="connsiteX4" fmla="*/ 0 w 2292584"/>
              <a:gd name="connsiteY4" fmla="*/ 0 h 330994"/>
              <a:gd name="connsiteX0" fmla="*/ 128588 w 2292584"/>
              <a:gd name="connsiteY0" fmla="*/ 100013 h 330994"/>
              <a:gd name="connsiteX1" fmla="*/ 2292584 w 2292584"/>
              <a:gd name="connsiteY1" fmla="*/ 0 h 330994"/>
              <a:gd name="connsiteX2" fmla="*/ 2292584 w 2292584"/>
              <a:gd name="connsiteY2" fmla="*/ 330994 h 330994"/>
              <a:gd name="connsiteX3" fmla="*/ 0 w 2292584"/>
              <a:gd name="connsiteY3" fmla="*/ 330994 h 330994"/>
              <a:gd name="connsiteX4" fmla="*/ 128588 w 2292584"/>
              <a:gd name="connsiteY4" fmla="*/ 100013 h 330994"/>
              <a:gd name="connsiteX0" fmla="*/ 128588 w 2292584"/>
              <a:gd name="connsiteY0" fmla="*/ 100013 h 333375"/>
              <a:gd name="connsiteX1" fmla="*/ 2292584 w 2292584"/>
              <a:gd name="connsiteY1" fmla="*/ 0 h 333375"/>
              <a:gd name="connsiteX2" fmla="*/ 2292584 w 2292584"/>
              <a:gd name="connsiteY2" fmla="*/ 330994 h 333375"/>
              <a:gd name="connsiteX3" fmla="*/ 0 w 2292584"/>
              <a:gd name="connsiteY3" fmla="*/ 333375 h 333375"/>
              <a:gd name="connsiteX4" fmla="*/ 128588 w 2292584"/>
              <a:gd name="connsiteY4" fmla="*/ 100013 h 333375"/>
              <a:gd name="connsiteX0" fmla="*/ 128588 w 2292584"/>
              <a:gd name="connsiteY0" fmla="*/ 100013 h 333375"/>
              <a:gd name="connsiteX1" fmla="*/ 290513 w 2292584"/>
              <a:gd name="connsiteY1" fmla="*/ 0 h 333375"/>
              <a:gd name="connsiteX2" fmla="*/ 2292584 w 2292584"/>
              <a:gd name="connsiteY2" fmla="*/ 0 h 333375"/>
              <a:gd name="connsiteX3" fmla="*/ 2292584 w 2292584"/>
              <a:gd name="connsiteY3" fmla="*/ 330994 h 333375"/>
              <a:gd name="connsiteX4" fmla="*/ 0 w 2292584"/>
              <a:gd name="connsiteY4" fmla="*/ 333375 h 333375"/>
              <a:gd name="connsiteX5" fmla="*/ 128588 w 2292584"/>
              <a:gd name="connsiteY5" fmla="*/ 100013 h 333375"/>
              <a:gd name="connsiteX0" fmla="*/ 128588 w 2292584"/>
              <a:gd name="connsiteY0" fmla="*/ 100085 h 333447"/>
              <a:gd name="connsiteX1" fmla="*/ 290513 w 2292584"/>
              <a:gd name="connsiteY1" fmla="*/ 72 h 333447"/>
              <a:gd name="connsiteX2" fmla="*/ 2292584 w 2292584"/>
              <a:gd name="connsiteY2" fmla="*/ 72 h 333447"/>
              <a:gd name="connsiteX3" fmla="*/ 2292584 w 2292584"/>
              <a:gd name="connsiteY3" fmla="*/ 331066 h 333447"/>
              <a:gd name="connsiteX4" fmla="*/ 0 w 2292584"/>
              <a:gd name="connsiteY4" fmla="*/ 333447 h 333447"/>
              <a:gd name="connsiteX5" fmla="*/ 128588 w 2292584"/>
              <a:gd name="connsiteY5" fmla="*/ 100085 h 333447"/>
              <a:gd name="connsiteX0" fmla="*/ 128588 w 2292584"/>
              <a:gd name="connsiteY0" fmla="*/ 100082 h 333444"/>
              <a:gd name="connsiteX1" fmla="*/ 290513 w 2292584"/>
              <a:gd name="connsiteY1" fmla="*/ 69 h 333444"/>
              <a:gd name="connsiteX2" fmla="*/ 2292584 w 2292584"/>
              <a:gd name="connsiteY2" fmla="*/ 69 h 333444"/>
              <a:gd name="connsiteX3" fmla="*/ 2292584 w 2292584"/>
              <a:gd name="connsiteY3" fmla="*/ 331063 h 333444"/>
              <a:gd name="connsiteX4" fmla="*/ 0 w 2292584"/>
              <a:gd name="connsiteY4" fmla="*/ 333444 h 333444"/>
              <a:gd name="connsiteX5" fmla="*/ 128588 w 2292584"/>
              <a:gd name="connsiteY5" fmla="*/ 100082 h 333444"/>
              <a:gd name="connsiteX0" fmla="*/ 102394 w 2266390"/>
              <a:gd name="connsiteY0" fmla="*/ 100082 h 333444"/>
              <a:gd name="connsiteX1" fmla="*/ 264319 w 2266390"/>
              <a:gd name="connsiteY1" fmla="*/ 69 h 333444"/>
              <a:gd name="connsiteX2" fmla="*/ 2266390 w 2266390"/>
              <a:gd name="connsiteY2" fmla="*/ 69 h 333444"/>
              <a:gd name="connsiteX3" fmla="*/ 2266390 w 2266390"/>
              <a:gd name="connsiteY3" fmla="*/ 331063 h 333444"/>
              <a:gd name="connsiteX4" fmla="*/ 0 w 2266390"/>
              <a:gd name="connsiteY4" fmla="*/ 333444 h 333444"/>
              <a:gd name="connsiteX5" fmla="*/ 102394 w 2266390"/>
              <a:gd name="connsiteY5" fmla="*/ 100082 h 333444"/>
              <a:gd name="connsiteX0" fmla="*/ 113272 w 2277268"/>
              <a:gd name="connsiteY0" fmla="*/ 100082 h 333444"/>
              <a:gd name="connsiteX1" fmla="*/ 275197 w 2277268"/>
              <a:gd name="connsiteY1" fmla="*/ 69 h 333444"/>
              <a:gd name="connsiteX2" fmla="*/ 2277268 w 2277268"/>
              <a:gd name="connsiteY2" fmla="*/ 69 h 333444"/>
              <a:gd name="connsiteX3" fmla="*/ 2277268 w 2277268"/>
              <a:gd name="connsiteY3" fmla="*/ 331063 h 333444"/>
              <a:gd name="connsiteX4" fmla="*/ 10878 w 2277268"/>
              <a:gd name="connsiteY4" fmla="*/ 333444 h 333444"/>
              <a:gd name="connsiteX5" fmla="*/ 1353 w 2277268"/>
              <a:gd name="connsiteY5" fmla="*/ 281056 h 333444"/>
              <a:gd name="connsiteX6" fmla="*/ 113272 w 2277268"/>
              <a:gd name="connsiteY6" fmla="*/ 100082 h 333444"/>
              <a:gd name="connsiteX0" fmla="*/ 113272 w 2277268"/>
              <a:gd name="connsiteY0" fmla="*/ 100082 h 333444"/>
              <a:gd name="connsiteX1" fmla="*/ 275197 w 2277268"/>
              <a:gd name="connsiteY1" fmla="*/ 69 h 333444"/>
              <a:gd name="connsiteX2" fmla="*/ 2277268 w 2277268"/>
              <a:gd name="connsiteY2" fmla="*/ 69 h 333444"/>
              <a:gd name="connsiteX3" fmla="*/ 2277268 w 2277268"/>
              <a:gd name="connsiteY3" fmla="*/ 331063 h 333444"/>
              <a:gd name="connsiteX4" fmla="*/ 10878 w 2277268"/>
              <a:gd name="connsiteY4" fmla="*/ 333444 h 333444"/>
              <a:gd name="connsiteX5" fmla="*/ 1353 w 2277268"/>
              <a:gd name="connsiteY5" fmla="*/ 281056 h 333444"/>
              <a:gd name="connsiteX6" fmla="*/ 113272 w 2277268"/>
              <a:gd name="connsiteY6" fmla="*/ 100082 h 333444"/>
              <a:gd name="connsiteX0" fmla="*/ 113272 w 2277268"/>
              <a:gd name="connsiteY0" fmla="*/ 100018 h 333380"/>
              <a:gd name="connsiteX1" fmla="*/ 275197 w 2277268"/>
              <a:gd name="connsiteY1" fmla="*/ 5 h 333380"/>
              <a:gd name="connsiteX2" fmla="*/ 2277268 w 2277268"/>
              <a:gd name="connsiteY2" fmla="*/ 5 h 333380"/>
              <a:gd name="connsiteX3" fmla="*/ 2277268 w 2277268"/>
              <a:gd name="connsiteY3" fmla="*/ 330999 h 333380"/>
              <a:gd name="connsiteX4" fmla="*/ 10878 w 2277268"/>
              <a:gd name="connsiteY4" fmla="*/ 333380 h 333380"/>
              <a:gd name="connsiteX5" fmla="*/ 1353 w 2277268"/>
              <a:gd name="connsiteY5" fmla="*/ 280992 h 333380"/>
              <a:gd name="connsiteX6" fmla="*/ 113272 w 2277268"/>
              <a:gd name="connsiteY6" fmla="*/ 100018 h 333380"/>
              <a:gd name="connsiteX0" fmla="*/ 114859 w 2278855"/>
              <a:gd name="connsiteY0" fmla="*/ 100018 h 333380"/>
              <a:gd name="connsiteX1" fmla="*/ 276784 w 2278855"/>
              <a:gd name="connsiteY1" fmla="*/ 5 h 333380"/>
              <a:gd name="connsiteX2" fmla="*/ 2278855 w 2278855"/>
              <a:gd name="connsiteY2" fmla="*/ 5 h 333380"/>
              <a:gd name="connsiteX3" fmla="*/ 2278855 w 2278855"/>
              <a:gd name="connsiteY3" fmla="*/ 330999 h 333380"/>
              <a:gd name="connsiteX4" fmla="*/ 12465 w 2278855"/>
              <a:gd name="connsiteY4" fmla="*/ 333380 h 333380"/>
              <a:gd name="connsiteX5" fmla="*/ 2940 w 2278855"/>
              <a:gd name="connsiteY5" fmla="*/ 280992 h 333380"/>
              <a:gd name="connsiteX6" fmla="*/ 114859 w 2278855"/>
              <a:gd name="connsiteY6" fmla="*/ 100018 h 333380"/>
              <a:gd name="connsiteX0" fmla="*/ 115069 w 2279065"/>
              <a:gd name="connsiteY0" fmla="*/ 100018 h 335762"/>
              <a:gd name="connsiteX1" fmla="*/ 276994 w 2279065"/>
              <a:gd name="connsiteY1" fmla="*/ 5 h 335762"/>
              <a:gd name="connsiteX2" fmla="*/ 2279065 w 2279065"/>
              <a:gd name="connsiteY2" fmla="*/ 5 h 335762"/>
              <a:gd name="connsiteX3" fmla="*/ 2279065 w 2279065"/>
              <a:gd name="connsiteY3" fmla="*/ 330999 h 335762"/>
              <a:gd name="connsiteX4" fmla="*/ 10294 w 2279065"/>
              <a:gd name="connsiteY4" fmla="*/ 335762 h 335762"/>
              <a:gd name="connsiteX5" fmla="*/ 3150 w 2279065"/>
              <a:gd name="connsiteY5" fmla="*/ 280992 h 335762"/>
              <a:gd name="connsiteX6" fmla="*/ 115069 w 2279065"/>
              <a:gd name="connsiteY6" fmla="*/ 100018 h 335762"/>
              <a:gd name="connsiteX0" fmla="*/ 113410 w 2277406"/>
              <a:gd name="connsiteY0" fmla="*/ 100018 h 337254"/>
              <a:gd name="connsiteX1" fmla="*/ 275335 w 2277406"/>
              <a:gd name="connsiteY1" fmla="*/ 5 h 337254"/>
              <a:gd name="connsiteX2" fmla="*/ 2277406 w 2277406"/>
              <a:gd name="connsiteY2" fmla="*/ 5 h 337254"/>
              <a:gd name="connsiteX3" fmla="*/ 2277406 w 2277406"/>
              <a:gd name="connsiteY3" fmla="*/ 330999 h 337254"/>
              <a:gd name="connsiteX4" fmla="*/ 46004 w 2277406"/>
              <a:gd name="connsiteY4" fmla="*/ 337254 h 337254"/>
              <a:gd name="connsiteX5" fmla="*/ 1491 w 2277406"/>
              <a:gd name="connsiteY5" fmla="*/ 280992 h 337254"/>
              <a:gd name="connsiteX6" fmla="*/ 113410 w 2277406"/>
              <a:gd name="connsiteY6" fmla="*/ 100018 h 337254"/>
              <a:gd name="connsiteX0" fmla="*/ 115960 w 2279956"/>
              <a:gd name="connsiteY0" fmla="*/ 100018 h 337254"/>
              <a:gd name="connsiteX1" fmla="*/ 277885 w 2279956"/>
              <a:gd name="connsiteY1" fmla="*/ 5 h 337254"/>
              <a:gd name="connsiteX2" fmla="*/ 2279956 w 2279956"/>
              <a:gd name="connsiteY2" fmla="*/ 5 h 337254"/>
              <a:gd name="connsiteX3" fmla="*/ 2279956 w 2279956"/>
              <a:gd name="connsiteY3" fmla="*/ 330999 h 337254"/>
              <a:gd name="connsiteX4" fmla="*/ 48554 w 2279956"/>
              <a:gd name="connsiteY4" fmla="*/ 337254 h 337254"/>
              <a:gd name="connsiteX5" fmla="*/ 4041 w 2279956"/>
              <a:gd name="connsiteY5" fmla="*/ 280992 h 337254"/>
              <a:gd name="connsiteX6" fmla="*/ 115960 w 2279956"/>
              <a:gd name="connsiteY6" fmla="*/ 100018 h 337254"/>
              <a:gd name="connsiteX0" fmla="*/ 118562 w 2282558"/>
              <a:gd name="connsiteY0" fmla="*/ 100018 h 337254"/>
              <a:gd name="connsiteX1" fmla="*/ 280487 w 2282558"/>
              <a:gd name="connsiteY1" fmla="*/ 5 h 337254"/>
              <a:gd name="connsiteX2" fmla="*/ 2282558 w 2282558"/>
              <a:gd name="connsiteY2" fmla="*/ 5 h 337254"/>
              <a:gd name="connsiteX3" fmla="*/ 2282558 w 2282558"/>
              <a:gd name="connsiteY3" fmla="*/ 330999 h 337254"/>
              <a:gd name="connsiteX4" fmla="*/ 51156 w 2282558"/>
              <a:gd name="connsiteY4" fmla="*/ 337254 h 337254"/>
              <a:gd name="connsiteX5" fmla="*/ 6643 w 2282558"/>
              <a:gd name="connsiteY5" fmla="*/ 280992 h 337254"/>
              <a:gd name="connsiteX6" fmla="*/ 118562 w 2282558"/>
              <a:gd name="connsiteY6" fmla="*/ 100018 h 33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558" h="337254">
                <a:moveTo>
                  <a:pt x="118562" y="100018"/>
                </a:moveTo>
                <a:cubicBezTo>
                  <a:pt x="120944" y="105574"/>
                  <a:pt x="156662" y="-789"/>
                  <a:pt x="280487" y="5"/>
                </a:cubicBezTo>
                <a:lnTo>
                  <a:pt x="2282558" y="5"/>
                </a:lnTo>
                <a:lnTo>
                  <a:pt x="2282558" y="330999"/>
                </a:lnTo>
                <a:lnTo>
                  <a:pt x="51156" y="337254"/>
                </a:lnTo>
                <a:cubicBezTo>
                  <a:pt x="20932" y="334809"/>
                  <a:pt x="-15098" y="322744"/>
                  <a:pt x="6643" y="280992"/>
                </a:cubicBezTo>
                <a:lnTo>
                  <a:pt x="118562" y="100018"/>
                </a:lnTo>
                <a:close/>
              </a:path>
            </a:pathLst>
          </a:custGeom>
          <a:solidFill>
            <a:srgbClr val="0C4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/>
              <a:t>       </a:t>
            </a:r>
          </a:p>
        </p:txBody>
      </p:sp>
      <p:sp>
        <p:nvSpPr>
          <p:cNvPr id="21" name="Прямоугольник 8"/>
          <p:cNvSpPr/>
          <p:nvPr/>
        </p:nvSpPr>
        <p:spPr>
          <a:xfrm>
            <a:off x="7818411" y="2219966"/>
            <a:ext cx="1727576" cy="276066"/>
          </a:xfrm>
          <a:custGeom>
            <a:avLst/>
            <a:gdLst>
              <a:gd name="connsiteX0" fmla="*/ 0 w 2292584"/>
              <a:gd name="connsiteY0" fmla="*/ 0 h 330994"/>
              <a:gd name="connsiteX1" fmla="*/ 2292584 w 2292584"/>
              <a:gd name="connsiteY1" fmla="*/ 0 h 330994"/>
              <a:gd name="connsiteX2" fmla="*/ 2292584 w 2292584"/>
              <a:gd name="connsiteY2" fmla="*/ 330994 h 330994"/>
              <a:gd name="connsiteX3" fmla="*/ 0 w 2292584"/>
              <a:gd name="connsiteY3" fmla="*/ 330994 h 330994"/>
              <a:gd name="connsiteX4" fmla="*/ 0 w 2292584"/>
              <a:gd name="connsiteY4" fmla="*/ 0 h 330994"/>
              <a:gd name="connsiteX0" fmla="*/ 128588 w 2292584"/>
              <a:gd name="connsiteY0" fmla="*/ 100013 h 330994"/>
              <a:gd name="connsiteX1" fmla="*/ 2292584 w 2292584"/>
              <a:gd name="connsiteY1" fmla="*/ 0 h 330994"/>
              <a:gd name="connsiteX2" fmla="*/ 2292584 w 2292584"/>
              <a:gd name="connsiteY2" fmla="*/ 330994 h 330994"/>
              <a:gd name="connsiteX3" fmla="*/ 0 w 2292584"/>
              <a:gd name="connsiteY3" fmla="*/ 330994 h 330994"/>
              <a:gd name="connsiteX4" fmla="*/ 128588 w 2292584"/>
              <a:gd name="connsiteY4" fmla="*/ 100013 h 330994"/>
              <a:gd name="connsiteX0" fmla="*/ 128588 w 2292584"/>
              <a:gd name="connsiteY0" fmla="*/ 100013 h 333375"/>
              <a:gd name="connsiteX1" fmla="*/ 2292584 w 2292584"/>
              <a:gd name="connsiteY1" fmla="*/ 0 h 333375"/>
              <a:gd name="connsiteX2" fmla="*/ 2292584 w 2292584"/>
              <a:gd name="connsiteY2" fmla="*/ 330994 h 333375"/>
              <a:gd name="connsiteX3" fmla="*/ 0 w 2292584"/>
              <a:gd name="connsiteY3" fmla="*/ 333375 h 333375"/>
              <a:gd name="connsiteX4" fmla="*/ 128588 w 2292584"/>
              <a:gd name="connsiteY4" fmla="*/ 100013 h 333375"/>
              <a:gd name="connsiteX0" fmla="*/ 128588 w 2292584"/>
              <a:gd name="connsiteY0" fmla="*/ 100013 h 333375"/>
              <a:gd name="connsiteX1" fmla="*/ 290513 w 2292584"/>
              <a:gd name="connsiteY1" fmla="*/ 0 h 333375"/>
              <a:gd name="connsiteX2" fmla="*/ 2292584 w 2292584"/>
              <a:gd name="connsiteY2" fmla="*/ 0 h 333375"/>
              <a:gd name="connsiteX3" fmla="*/ 2292584 w 2292584"/>
              <a:gd name="connsiteY3" fmla="*/ 330994 h 333375"/>
              <a:gd name="connsiteX4" fmla="*/ 0 w 2292584"/>
              <a:gd name="connsiteY4" fmla="*/ 333375 h 333375"/>
              <a:gd name="connsiteX5" fmla="*/ 128588 w 2292584"/>
              <a:gd name="connsiteY5" fmla="*/ 100013 h 333375"/>
              <a:gd name="connsiteX0" fmla="*/ 128588 w 2292584"/>
              <a:gd name="connsiteY0" fmla="*/ 100085 h 333447"/>
              <a:gd name="connsiteX1" fmla="*/ 290513 w 2292584"/>
              <a:gd name="connsiteY1" fmla="*/ 72 h 333447"/>
              <a:gd name="connsiteX2" fmla="*/ 2292584 w 2292584"/>
              <a:gd name="connsiteY2" fmla="*/ 72 h 333447"/>
              <a:gd name="connsiteX3" fmla="*/ 2292584 w 2292584"/>
              <a:gd name="connsiteY3" fmla="*/ 331066 h 333447"/>
              <a:gd name="connsiteX4" fmla="*/ 0 w 2292584"/>
              <a:gd name="connsiteY4" fmla="*/ 333447 h 333447"/>
              <a:gd name="connsiteX5" fmla="*/ 128588 w 2292584"/>
              <a:gd name="connsiteY5" fmla="*/ 100085 h 333447"/>
              <a:gd name="connsiteX0" fmla="*/ 128588 w 2292584"/>
              <a:gd name="connsiteY0" fmla="*/ 100082 h 333444"/>
              <a:gd name="connsiteX1" fmla="*/ 290513 w 2292584"/>
              <a:gd name="connsiteY1" fmla="*/ 69 h 333444"/>
              <a:gd name="connsiteX2" fmla="*/ 2292584 w 2292584"/>
              <a:gd name="connsiteY2" fmla="*/ 69 h 333444"/>
              <a:gd name="connsiteX3" fmla="*/ 2292584 w 2292584"/>
              <a:gd name="connsiteY3" fmla="*/ 331063 h 333444"/>
              <a:gd name="connsiteX4" fmla="*/ 0 w 2292584"/>
              <a:gd name="connsiteY4" fmla="*/ 333444 h 333444"/>
              <a:gd name="connsiteX5" fmla="*/ 128588 w 2292584"/>
              <a:gd name="connsiteY5" fmla="*/ 100082 h 333444"/>
              <a:gd name="connsiteX0" fmla="*/ 102394 w 2266390"/>
              <a:gd name="connsiteY0" fmla="*/ 100082 h 333444"/>
              <a:gd name="connsiteX1" fmla="*/ 264319 w 2266390"/>
              <a:gd name="connsiteY1" fmla="*/ 69 h 333444"/>
              <a:gd name="connsiteX2" fmla="*/ 2266390 w 2266390"/>
              <a:gd name="connsiteY2" fmla="*/ 69 h 333444"/>
              <a:gd name="connsiteX3" fmla="*/ 2266390 w 2266390"/>
              <a:gd name="connsiteY3" fmla="*/ 331063 h 333444"/>
              <a:gd name="connsiteX4" fmla="*/ 0 w 2266390"/>
              <a:gd name="connsiteY4" fmla="*/ 333444 h 333444"/>
              <a:gd name="connsiteX5" fmla="*/ 102394 w 2266390"/>
              <a:gd name="connsiteY5" fmla="*/ 100082 h 333444"/>
              <a:gd name="connsiteX0" fmla="*/ 113272 w 2277268"/>
              <a:gd name="connsiteY0" fmla="*/ 100082 h 333444"/>
              <a:gd name="connsiteX1" fmla="*/ 275197 w 2277268"/>
              <a:gd name="connsiteY1" fmla="*/ 69 h 333444"/>
              <a:gd name="connsiteX2" fmla="*/ 2277268 w 2277268"/>
              <a:gd name="connsiteY2" fmla="*/ 69 h 333444"/>
              <a:gd name="connsiteX3" fmla="*/ 2277268 w 2277268"/>
              <a:gd name="connsiteY3" fmla="*/ 331063 h 333444"/>
              <a:gd name="connsiteX4" fmla="*/ 10878 w 2277268"/>
              <a:gd name="connsiteY4" fmla="*/ 333444 h 333444"/>
              <a:gd name="connsiteX5" fmla="*/ 1353 w 2277268"/>
              <a:gd name="connsiteY5" fmla="*/ 281056 h 333444"/>
              <a:gd name="connsiteX6" fmla="*/ 113272 w 2277268"/>
              <a:gd name="connsiteY6" fmla="*/ 100082 h 333444"/>
              <a:gd name="connsiteX0" fmla="*/ 113272 w 2277268"/>
              <a:gd name="connsiteY0" fmla="*/ 100082 h 333444"/>
              <a:gd name="connsiteX1" fmla="*/ 275197 w 2277268"/>
              <a:gd name="connsiteY1" fmla="*/ 69 h 333444"/>
              <a:gd name="connsiteX2" fmla="*/ 2277268 w 2277268"/>
              <a:gd name="connsiteY2" fmla="*/ 69 h 333444"/>
              <a:gd name="connsiteX3" fmla="*/ 2277268 w 2277268"/>
              <a:gd name="connsiteY3" fmla="*/ 331063 h 333444"/>
              <a:gd name="connsiteX4" fmla="*/ 10878 w 2277268"/>
              <a:gd name="connsiteY4" fmla="*/ 333444 h 333444"/>
              <a:gd name="connsiteX5" fmla="*/ 1353 w 2277268"/>
              <a:gd name="connsiteY5" fmla="*/ 281056 h 333444"/>
              <a:gd name="connsiteX6" fmla="*/ 113272 w 2277268"/>
              <a:gd name="connsiteY6" fmla="*/ 100082 h 333444"/>
              <a:gd name="connsiteX0" fmla="*/ 113272 w 2277268"/>
              <a:gd name="connsiteY0" fmla="*/ 100018 h 333380"/>
              <a:gd name="connsiteX1" fmla="*/ 275197 w 2277268"/>
              <a:gd name="connsiteY1" fmla="*/ 5 h 333380"/>
              <a:gd name="connsiteX2" fmla="*/ 2277268 w 2277268"/>
              <a:gd name="connsiteY2" fmla="*/ 5 h 333380"/>
              <a:gd name="connsiteX3" fmla="*/ 2277268 w 2277268"/>
              <a:gd name="connsiteY3" fmla="*/ 330999 h 333380"/>
              <a:gd name="connsiteX4" fmla="*/ 10878 w 2277268"/>
              <a:gd name="connsiteY4" fmla="*/ 333380 h 333380"/>
              <a:gd name="connsiteX5" fmla="*/ 1353 w 2277268"/>
              <a:gd name="connsiteY5" fmla="*/ 280992 h 333380"/>
              <a:gd name="connsiteX6" fmla="*/ 113272 w 2277268"/>
              <a:gd name="connsiteY6" fmla="*/ 100018 h 333380"/>
              <a:gd name="connsiteX0" fmla="*/ 114859 w 2278855"/>
              <a:gd name="connsiteY0" fmla="*/ 100018 h 333380"/>
              <a:gd name="connsiteX1" fmla="*/ 276784 w 2278855"/>
              <a:gd name="connsiteY1" fmla="*/ 5 h 333380"/>
              <a:gd name="connsiteX2" fmla="*/ 2278855 w 2278855"/>
              <a:gd name="connsiteY2" fmla="*/ 5 h 333380"/>
              <a:gd name="connsiteX3" fmla="*/ 2278855 w 2278855"/>
              <a:gd name="connsiteY3" fmla="*/ 330999 h 333380"/>
              <a:gd name="connsiteX4" fmla="*/ 12465 w 2278855"/>
              <a:gd name="connsiteY4" fmla="*/ 333380 h 333380"/>
              <a:gd name="connsiteX5" fmla="*/ 2940 w 2278855"/>
              <a:gd name="connsiteY5" fmla="*/ 280992 h 333380"/>
              <a:gd name="connsiteX6" fmla="*/ 114859 w 2278855"/>
              <a:gd name="connsiteY6" fmla="*/ 100018 h 333380"/>
              <a:gd name="connsiteX0" fmla="*/ 115069 w 2279065"/>
              <a:gd name="connsiteY0" fmla="*/ 100018 h 335762"/>
              <a:gd name="connsiteX1" fmla="*/ 276994 w 2279065"/>
              <a:gd name="connsiteY1" fmla="*/ 5 h 335762"/>
              <a:gd name="connsiteX2" fmla="*/ 2279065 w 2279065"/>
              <a:gd name="connsiteY2" fmla="*/ 5 h 335762"/>
              <a:gd name="connsiteX3" fmla="*/ 2279065 w 2279065"/>
              <a:gd name="connsiteY3" fmla="*/ 330999 h 335762"/>
              <a:gd name="connsiteX4" fmla="*/ 10294 w 2279065"/>
              <a:gd name="connsiteY4" fmla="*/ 335762 h 335762"/>
              <a:gd name="connsiteX5" fmla="*/ 3150 w 2279065"/>
              <a:gd name="connsiteY5" fmla="*/ 280992 h 335762"/>
              <a:gd name="connsiteX6" fmla="*/ 115069 w 2279065"/>
              <a:gd name="connsiteY6" fmla="*/ 100018 h 335762"/>
              <a:gd name="connsiteX0" fmla="*/ 113410 w 2277406"/>
              <a:gd name="connsiteY0" fmla="*/ 100018 h 337254"/>
              <a:gd name="connsiteX1" fmla="*/ 275335 w 2277406"/>
              <a:gd name="connsiteY1" fmla="*/ 5 h 337254"/>
              <a:gd name="connsiteX2" fmla="*/ 2277406 w 2277406"/>
              <a:gd name="connsiteY2" fmla="*/ 5 h 337254"/>
              <a:gd name="connsiteX3" fmla="*/ 2277406 w 2277406"/>
              <a:gd name="connsiteY3" fmla="*/ 330999 h 337254"/>
              <a:gd name="connsiteX4" fmla="*/ 46004 w 2277406"/>
              <a:gd name="connsiteY4" fmla="*/ 337254 h 337254"/>
              <a:gd name="connsiteX5" fmla="*/ 1491 w 2277406"/>
              <a:gd name="connsiteY5" fmla="*/ 280992 h 337254"/>
              <a:gd name="connsiteX6" fmla="*/ 113410 w 2277406"/>
              <a:gd name="connsiteY6" fmla="*/ 100018 h 337254"/>
              <a:gd name="connsiteX0" fmla="*/ 115960 w 2279956"/>
              <a:gd name="connsiteY0" fmla="*/ 100018 h 337254"/>
              <a:gd name="connsiteX1" fmla="*/ 277885 w 2279956"/>
              <a:gd name="connsiteY1" fmla="*/ 5 h 337254"/>
              <a:gd name="connsiteX2" fmla="*/ 2279956 w 2279956"/>
              <a:gd name="connsiteY2" fmla="*/ 5 h 337254"/>
              <a:gd name="connsiteX3" fmla="*/ 2279956 w 2279956"/>
              <a:gd name="connsiteY3" fmla="*/ 330999 h 337254"/>
              <a:gd name="connsiteX4" fmla="*/ 48554 w 2279956"/>
              <a:gd name="connsiteY4" fmla="*/ 337254 h 337254"/>
              <a:gd name="connsiteX5" fmla="*/ 4041 w 2279956"/>
              <a:gd name="connsiteY5" fmla="*/ 280992 h 337254"/>
              <a:gd name="connsiteX6" fmla="*/ 115960 w 2279956"/>
              <a:gd name="connsiteY6" fmla="*/ 100018 h 337254"/>
              <a:gd name="connsiteX0" fmla="*/ 118562 w 2282558"/>
              <a:gd name="connsiteY0" fmla="*/ 100018 h 337254"/>
              <a:gd name="connsiteX1" fmla="*/ 280487 w 2282558"/>
              <a:gd name="connsiteY1" fmla="*/ 5 h 337254"/>
              <a:gd name="connsiteX2" fmla="*/ 2282558 w 2282558"/>
              <a:gd name="connsiteY2" fmla="*/ 5 h 337254"/>
              <a:gd name="connsiteX3" fmla="*/ 2282558 w 2282558"/>
              <a:gd name="connsiteY3" fmla="*/ 330999 h 337254"/>
              <a:gd name="connsiteX4" fmla="*/ 51156 w 2282558"/>
              <a:gd name="connsiteY4" fmla="*/ 337254 h 337254"/>
              <a:gd name="connsiteX5" fmla="*/ 6643 w 2282558"/>
              <a:gd name="connsiteY5" fmla="*/ 280992 h 337254"/>
              <a:gd name="connsiteX6" fmla="*/ 118562 w 2282558"/>
              <a:gd name="connsiteY6" fmla="*/ 100018 h 33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558" h="337254">
                <a:moveTo>
                  <a:pt x="118562" y="100018"/>
                </a:moveTo>
                <a:cubicBezTo>
                  <a:pt x="120944" y="105574"/>
                  <a:pt x="156662" y="-789"/>
                  <a:pt x="280487" y="5"/>
                </a:cubicBezTo>
                <a:lnTo>
                  <a:pt x="2282558" y="5"/>
                </a:lnTo>
                <a:lnTo>
                  <a:pt x="2282558" y="330999"/>
                </a:lnTo>
                <a:lnTo>
                  <a:pt x="51156" y="337254"/>
                </a:lnTo>
                <a:cubicBezTo>
                  <a:pt x="20932" y="334809"/>
                  <a:pt x="-15098" y="322744"/>
                  <a:pt x="6643" y="280992"/>
                </a:cubicBezTo>
                <a:lnTo>
                  <a:pt x="118562" y="100018"/>
                </a:lnTo>
                <a:close/>
              </a:path>
            </a:pathLst>
          </a:custGeom>
          <a:solidFill>
            <a:srgbClr val="D10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34" b="1" dirty="0">
                <a:latin typeface="Century Gothic" panose="020B0502020202020204" pitchFamily="34" charset="0"/>
              </a:rPr>
              <a:t>Москва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48000" y="2858477"/>
            <a:ext cx="6531860" cy="727234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US" sz="1800" b="1" kern="0" spc="67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endParaRPr lang="en-US" sz="8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019740" y="4458870"/>
            <a:ext cx="6435984" cy="46692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US" sz="1800" b="1" kern="0" spc="67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200" spc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КАШИН А.М., ФИЛИППОВ С.П., ПОПЕЛЬ О.С., АНТИПОВ Е.В., ЯРОСЛАВЦЕВ А.Б</a:t>
            </a:r>
            <a:r>
              <a:rPr lang="ru-RU" sz="1200" spc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.,</a:t>
            </a:r>
            <a:br>
              <a:rPr lang="ru-RU" sz="1200" spc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ru-RU" sz="1200" spc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докл</a:t>
            </a:r>
            <a:r>
              <a:rPr lang="ru-RU" sz="1200" spc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ГОЛОДНИЦКИЙ А.Э.</a:t>
            </a:r>
            <a:endParaRPr lang="en-US" sz="1200" spc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030889" y="4406758"/>
            <a:ext cx="61587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2721846" y="892993"/>
            <a:ext cx="6733878" cy="4920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97"/>
              </a:spcBef>
              <a:buNone/>
              <a:defRPr/>
            </a:pPr>
            <a:r>
              <a:rPr lang="ru-RU" altLang="ru-RU" sz="1200" b="1" kern="0" spc="65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СОВЕТ </a:t>
            </a:r>
            <a:r>
              <a:rPr lang="ru-RU" altLang="ru-RU" sz="1200" b="1" kern="0" spc="6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ПО ПРИОРИТЕТНОМУ НАПРАВЛЕНИЮ НАУЧНО-ТЕХНОЛОГИЧЕСКОГО РАЗВИТИЯ РОССИЙСКОЙ ФЕДЕРАЦИИ </a:t>
            </a:r>
            <a:endParaRPr lang="ru-RU" altLang="ru-RU" sz="1400" b="1" kern="0" spc="65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4717" y="2524221"/>
            <a:ext cx="1056700" cy="238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48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21 марта 2019</a:t>
            </a:r>
            <a:endParaRPr lang="ru-RU" sz="948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47602" y="1471651"/>
            <a:ext cx="5335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Century Gothic" panose="020B0502020202020204" pitchFamily="34" charset="0"/>
              </a:rPr>
              <a:t>«ЭКОЛОГИЧЕСКИ ЧИСТАЯ ЦЕНТРАЛИЗОВАННАЯ, РАСПРЕДЕЛЕННАЯ, МОБИЛЬНАЯ ЭНЕРГЕТИКА И ХРАНЕНИЕ ЭНЕРГИИ»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6451" y="1502212"/>
            <a:ext cx="815789" cy="32664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СЕКЦИЯ: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55" y="1491409"/>
            <a:ext cx="1240552" cy="7736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43" y="3794259"/>
            <a:ext cx="2154358" cy="1218177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3030889" y="2912102"/>
            <a:ext cx="6531860" cy="1316029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US" sz="1800" b="1" kern="0" spc="67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200" spc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КОНЦЕПЦИЯ НАУЧНО-ТЕХНИЧЕСКОЙ ПРОГРАММЫ «РАСПРЕДЕЛЕННАЯ ЭНЕРГЕТИКА НА ОСНОВЕ ПЕРЕДОВЫХ ТЕХНОЛОГИЙ И ЦИФРОВЫХ СИСТЕМ» (КНТП «РАСПРЕДЕЛЕННАЯ ЭНЕРГЕТИКА»)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200" spc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Проект </a:t>
            </a:r>
            <a:r>
              <a:rPr lang="ru-RU" sz="1200" spc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«Перспективные электрохимические технологии для распределенной </a:t>
            </a:r>
            <a:r>
              <a:rPr lang="ru-RU" sz="1200" spc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энергетики» </a:t>
            </a:r>
            <a:r>
              <a:rPr lang="ru-RU" sz="1200" spc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(Проект «Электрохимия</a:t>
            </a:r>
            <a:r>
              <a:rPr lang="ru-RU" sz="1200" spc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»)</a:t>
            </a:r>
            <a:endParaRPr lang="ru-RU" sz="1200" spc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1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177" y="333809"/>
            <a:ext cx="4612093" cy="45263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sz="2400" dirty="0"/>
              <a:t>ИНСТРУМЕНТЫ ПОДДЕРЖКИ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5863" y="1541365"/>
            <a:ext cx="501650" cy="4945638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rgbClr val="92D050"/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470" y="1609726"/>
            <a:ext cx="2282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Испытания, запуск и эксплуатация </a:t>
            </a:r>
            <a:r>
              <a:rPr lang="ru-RU" sz="1600" i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изделия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" y="2484438"/>
            <a:ext cx="2089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600" i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изделия/подсистем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" y="3292475"/>
            <a:ext cx="2089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Демонстрации технологий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923" y="4040189"/>
            <a:ext cx="2379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Разработка технологии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471" y="4659313"/>
            <a:ext cx="231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Исследования для доказательства </a:t>
            </a:r>
            <a:r>
              <a:rPr lang="ru-RU" sz="1600" i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выполнимости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977" y="5822951"/>
            <a:ext cx="2200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Фундаментальное исследование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8894" y="1058368"/>
            <a:ext cx="7957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УРОВНИ ГОТОВНОСТИ ТЕХНОЛОГИИ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TRL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Technology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Readiness Level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73411"/>
              </p:ext>
            </p:extLst>
          </p:nvPr>
        </p:nvGraphicFramePr>
        <p:xfrm>
          <a:off x="5901836" y="1647514"/>
          <a:ext cx="3189410" cy="487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90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ФРП, </a:t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ВЭБ,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РВК, </a:t>
                      </a:r>
                      <a:b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Роснано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99" marR="68599" marT="34298" marB="342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МПТ: П1312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П1143</a:t>
                      </a:r>
                      <a:b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ФРП</a:t>
                      </a:r>
                    </a:p>
                  </a:txBody>
                  <a:tcPr marL="68599" marR="68599" marT="34298" marB="342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РВК (НТИ),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МПТ: П218,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МНиВО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: ФЦП 1.4</a:t>
                      </a:r>
                      <a:b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Сколково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99" marR="68599" marT="34298" marB="342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30">
                <a:tc>
                  <a:txBody>
                    <a:bodyPr/>
                    <a:lstStyle/>
                    <a:p>
                      <a:pPr algn="l"/>
                      <a:endParaRPr lang="ru-RU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ФСИ (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Фонд Бортника)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МНиВО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: ФЦП 1.2, ФЦП 1.3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9" marR="68599" marT="34298" marB="342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1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РНФ, </a:t>
                      </a:r>
                    </a:p>
                    <a:p>
                      <a:pPr algn="l"/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</a:rPr>
                        <a:t>МНиВО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ФЦП 1.1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РФФИ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9" marR="68599" marT="34298" marB="342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 rot="16200000">
            <a:off x="7020148" y="3637033"/>
            <a:ext cx="497388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cs typeface="Arial" panose="020B0604020202020204" pitchFamily="34" charset="0"/>
              </a:rPr>
              <a:t>«ПРОТЕКЦИОНИЗМ»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cs typeface="Arial" panose="020B0604020202020204" pitchFamily="34" charset="0"/>
              </a:rPr>
              <a:t>ТЕХНИЧЕСКОЕ РЕГУЛИРОВАНИЕ И </a:t>
            </a:r>
            <a:r>
              <a:rPr lang="ru-RU" sz="1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СТАНДАРТИЗАЦИЯ</a:t>
            </a:r>
            <a:endParaRPr lang="ru-RU" sz="16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90" y="1609726"/>
            <a:ext cx="27717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6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78269" y="71717"/>
            <a:ext cx="7918001" cy="8068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КОНЦЕПЦИЯ НАУЧНО-ТЕХНИЧЕСКОЙ ПРОГРАММЫ «РАСПРЕДЕЛЕННАЯ ЭНЕРГЕТИКА»,</a:t>
            </a:r>
            <a:br>
              <a:rPr lang="ru-RU" dirty="0" smtClean="0"/>
            </a:br>
            <a:r>
              <a:rPr lang="ru-RU" dirty="0" smtClean="0"/>
              <a:t>ПРОЕКТ «ПЕРСПЕКТИВНЫЕ ЭЛЕКТРОХИМИЧЕСКИЕ ТЕХНОЛОГИИ ДЛЯ РАСПРЕДЕЛЕННОЙ ЭНЕРГЕТИКИ» (ПРОЕКТ «ЭЛЕКТРОХИМИЯ»)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AA819DF-87A6-4AA2-89E9-1C794DD86B8D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716" y="882305"/>
            <a:ext cx="97418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Реализация КНТП «Распределенная энергетика» -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вклад в повышение стоимости национального человеческого капитала – главного фактора формирования и развития инновационной экономики и экономики знаний.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747" y="5010616"/>
            <a:ext cx="88626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системной государственной поддержки от рынков в науку через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инжиниринг;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удержание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целостности от науки до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рынков;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управление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структурой добавленной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стоимости;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влияние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 технологические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траектории.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67408" y="4669443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ЗАДАЧИ, СТОЯЩИЕ ПЕРЕД НАМИ: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223" y="1905606"/>
            <a:ext cx="9522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Программа </a:t>
            </a:r>
            <a:r>
              <a:rPr lang="ru-RU" sz="2000" dirty="0">
                <a:solidFill>
                  <a:srgbClr val="C00000"/>
                </a:solidFill>
              </a:rPr>
              <a:t>будет способствовать созданию прочной научно-технологической основы для </a:t>
            </a:r>
            <a:r>
              <a:rPr lang="ru-RU" sz="2000" dirty="0" smtClean="0">
                <a:solidFill>
                  <a:srgbClr val="C00000"/>
                </a:solidFill>
              </a:rPr>
              <a:t>появления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dirty="0" smtClean="0">
                <a:solidFill>
                  <a:srgbClr val="C00000"/>
                </a:solidFill>
              </a:rPr>
              <a:t>устойчивого </a:t>
            </a:r>
            <a:r>
              <a:rPr lang="ru-RU" sz="2000" dirty="0">
                <a:solidFill>
                  <a:srgbClr val="C00000"/>
                </a:solidFill>
              </a:rPr>
              <a:t>развития высокотехнологичной отрасли </a:t>
            </a: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базе конкурентоспособных отечественных технологий, </a:t>
            </a:r>
            <a:r>
              <a:rPr lang="ru-RU" sz="2000" dirty="0" smtClean="0">
                <a:solidFill>
                  <a:srgbClr val="C00000"/>
                </a:solidFill>
              </a:rPr>
              <a:t>сбережению </a:t>
            </a:r>
            <a:r>
              <a:rPr lang="ru-RU" sz="2000" dirty="0" err="1">
                <a:solidFill>
                  <a:srgbClr val="C00000"/>
                </a:solidFill>
              </a:rPr>
              <a:t>невозобновляемых</a:t>
            </a:r>
            <a:r>
              <a:rPr lang="ru-RU" sz="2000" dirty="0">
                <a:solidFill>
                  <a:srgbClr val="C00000"/>
                </a:solidFill>
              </a:rPr>
              <a:t> природных энергоресурсов, охране окружающей среды, расширению возможности отечественного энергомашиностроения по производству высокотехнологичной экспортной продукции, получению значительных мультипликативных эффектов в смежных отраслях </a:t>
            </a:r>
            <a:r>
              <a:rPr lang="ru-RU" sz="2000" dirty="0" smtClean="0">
                <a:solidFill>
                  <a:srgbClr val="C00000"/>
                </a:solidFill>
              </a:rPr>
              <a:t>экономики, появлению </a:t>
            </a:r>
            <a:r>
              <a:rPr lang="ru-RU" sz="2000" dirty="0">
                <a:solidFill>
                  <a:srgbClr val="C00000"/>
                </a:solidFill>
              </a:rPr>
              <a:t>в России глобальных игроков мирового уровня в области химических источников тока и </a:t>
            </a:r>
            <a:r>
              <a:rPr lang="ru-RU" sz="2000" dirty="0" smtClean="0">
                <a:solidFill>
                  <a:srgbClr val="C00000"/>
                </a:solidFill>
              </a:rPr>
              <a:t>созданию </a:t>
            </a:r>
            <a:r>
              <a:rPr lang="ru-RU" sz="2000" dirty="0">
                <a:solidFill>
                  <a:srgbClr val="C00000"/>
                </a:solidFill>
              </a:rPr>
              <a:t>научно-технологической экосистемы, способной решать глобальные </a:t>
            </a:r>
            <a:r>
              <a:rPr lang="ru-RU" sz="2000" dirty="0" smtClean="0">
                <a:solidFill>
                  <a:srgbClr val="C00000"/>
                </a:solidFill>
              </a:rPr>
              <a:t>задачи.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53093" y="412376"/>
            <a:ext cx="9384331" cy="611392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617" y="412376"/>
            <a:ext cx="9399809" cy="6113930"/>
          </a:xfrm>
          <a:prstGeom prst="rect">
            <a:avLst/>
          </a:prstGeom>
          <a:solidFill>
            <a:srgbClr val="0091D5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16" name="Прямоугольник 15"/>
          <p:cNvSpPr/>
          <p:nvPr/>
        </p:nvSpPr>
        <p:spPr>
          <a:xfrm>
            <a:off x="3916876" y="3238507"/>
            <a:ext cx="5188856" cy="461665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defTabSz="914400"/>
            <a:r>
              <a:rPr lang="ru-RU" sz="2400" b="1" kern="0" spc="48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СПАСИБО ЗА ВНИМАНИЕ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007071" y="2478301"/>
            <a:ext cx="50293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07071" y="4281719"/>
            <a:ext cx="50986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8" y="2661614"/>
            <a:ext cx="2925000" cy="60943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74295" tIns="37148" rIns="74295" bIns="37148" rtlCol="0" anchor="ctr"/>
          <a:lstStyle/>
          <a:p>
            <a:fld id="{8AA819DF-87A6-4AA2-89E9-1C794DD86B8D}" type="slidenum">
              <a:rPr lang="ru-RU" sz="813"/>
              <a:pPr/>
              <a:t>12</a:t>
            </a:fld>
            <a:endParaRPr lang="ru-RU" sz="813"/>
          </a:p>
        </p:txBody>
      </p:sp>
    </p:spTree>
    <p:extLst>
      <p:ext uri="{BB962C8B-B14F-4D97-AF65-F5344CB8AC3E}">
        <p14:creationId xmlns:p14="http://schemas.microsoft.com/office/powerpoint/2010/main" val="957982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ПРИМЕРЫ РЕАЛИЗОВАННЫХ ПРОЕКТОВ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AA819DF-87A6-4AA2-89E9-1C794DD86B8D}" type="slidenum">
              <a:rPr lang="ru-RU" smtClean="0"/>
              <a:t>13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964" y="2838274"/>
            <a:ext cx="25178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168" algn="l"/>
                <a:tab pos="2700574" algn="l"/>
                <a:tab pos="3870844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 «ГАММА» 400-600 Вт 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«ГК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ИнЭнерджи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Россия, 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ГРП «Газпром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" y="1068195"/>
            <a:ext cx="2287985" cy="172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69" y="1085770"/>
            <a:ext cx="2547740" cy="1716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63963" y="2799786"/>
            <a:ext cx="2734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- 1,5 кВт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Atrex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(США),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энергоснабжения автономного потребителя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22" y="3689193"/>
            <a:ext cx="2826385" cy="238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" y="3576938"/>
            <a:ext cx="2559050" cy="244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76" y="1048863"/>
            <a:ext cx="4525107" cy="17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19" y="3576938"/>
            <a:ext cx="3077309" cy="273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0069" y="2802266"/>
            <a:ext cx="3968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Когенерационная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ЭУ 1,5 – 2,5 кВт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BlueGEN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домохозяйств производства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Power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(Германия - Италия – Швейцария)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7" y="6072982"/>
            <a:ext cx="5249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Sunfire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(Германия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– 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10-футовом контейнере с питаемым оборудованием)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3262" y="6180703"/>
            <a:ext cx="3745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ЭУ «Астра»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ИнЭнерджи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(Россия)</a:t>
            </a:r>
          </a:p>
        </p:txBody>
      </p:sp>
    </p:spTree>
    <p:extLst>
      <p:ext uri="{BB962C8B-B14F-4D97-AF65-F5344CB8AC3E}">
        <p14:creationId xmlns:p14="http://schemas.microsoft.com/office/powerpoint/2010/main" val="422960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ПРИМЕРЫ РЕАЛИЗОВАННЫХ ПРОЕКТОВ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AA819DF-87A6-4AA2-89E9-1C794DD86B8D}" type="slidenum">
              <a:rPr lang="ru-RU" smtClean="0"/>
              <a:t>14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9210" y="3516613"/>
            <a:ext cx="4350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168" algn="l"/>
                <a:tab pos="2700574" algn="l"/>
                <a:tab pos="3870844" algn="l"/>
              </a:tabLs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Когенерационная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кВт 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(Финляндия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(справа -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из 3-х ЭУ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мощностью150 кВт)</a:t>
            </a:r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614" y="3778223"/>
            <a:ext cx="3077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Ballard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(США - Канада)</a:t>
            </a:r>
          </a:p>
        </p:txBody>
      </p:sp>
      <p:pic>
        <p:nvPicPr>
          <p:cNvPr id="12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7673"/>
            <a:ext cx="2313792" cy="2397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22" y="1207673"/>
            <a:ext cx="3888032" cy="230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habrastorage.org/storage2/15e/523/93e/15e52393e0b5c1aa82c7fd0bd38112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5" y="4362525"/>
            <a:ext cx="2742565" cy="182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694725" y="4343765"/>
            <a:ext cx="1978636" cy="186505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14" y="4327721"/>
            <a:ext cx="3153386" cy="182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98" y="4362525"/>
            <a:ext cx="1631974" cy="19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http://www.ballard.com/images/default-source/Fuel-Cell-Solutions/fcgen-h2pm_outdoor_compact_inside_1_test.jpg?sfvrsn=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22" y="958093"/>
            <a:ext cx="1772481" cy="28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6253530"/>
            <a:ext cx="755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 (энергетические серверы) 100 кВт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Energy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(США) и электростанции на их основе.</a:t>
            </a:r>
          </a:p>
        </p:txBody>
      </p:sp>
    </p:spTree>
    <p:extLst>
      <p:ext uri="{BB962C8B-B14F-4D97-AF65-F5344CB8AC3E}">
        <p14:creationId xmlns:p14="http://schemas.microsoft.com/office/powerpoint/2010/main" val="215854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018" y="4105508"/>
            <a:ext cx="2570523" cy="14550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13" y="4058658"/>
            <a:ext cx="2738651" cy="14543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543" y="1745143"/>
            <a:ext cx="2656751" cy="14138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317" y="1756878"/>
            <a:ext cx="2861023" cy="14017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14" y="1720684"/>
            <a:ext cx="2688931" cy="1445900"/>
          </a:xfrm>
          <a:prstGeom prst="rect">
            <a:avLst/>
          </a:prstGeom>
        </p:spPr>
      </p:pic>
      <p:sp>
        <p:nvSpPr>
          <p:cNvPr id="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ПРИМЕРЫ ПИЛОТНЫХ ПРОЕКТОВ</a:t>
            </a:r>
            <a:endParaRPr lang="ru-RU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AA819DF-87A6-4AA2-89E9-1C794DD86B8D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93" y="4058662"/>
            <a:ext cx="2828161" cy="1466689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3542823" y="3773725"/>
            <a:ext cx="356770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tabLst>
                <a:tab pos="90168" algn="l"/>
                <a:tab pos="2700574" algn="l"/>
                <a:tab pos="3870844" algn="l"/>
              </a:tabLst>
            </a:pPr>
            <a:r>
              <a:rPr lang="ru-RU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ПИЛОТНЫЙ ПРОЕКТ В ИЖЕВСКЕ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75978" y="3648168"/>
            <a:ext cx="2766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ПИЛОТНЫЙ ПРОЕКТ С ГАЗПРОМ ТРАНСГАЗ КАЗАНЬ. КП-251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58834" y="1385349"/>
            <a:ext cx="252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ПИЛОТНЫЙ ПРОЕКТ ДЛЯ СПЕЦИАЛЬНОГО ЗАКАЗЧИКА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0351" y="1447377"/>
            <a:ext cx="375645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tabLst>
                <a:tab pos="90168" algn="l"/>
                <a:tab pos="2700574" algn="l"/>
                <a:tab pos="3870844" algn="l"/>
              </a:tabLst>
            </a:pPr>
            <a:r>
              <a:rPr lang="ru-RU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ПИЛОТНЫЙ ПРОЕКТ С МТС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3807" y="3230666"/>
            <a:ext cx="266130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90168" algn="l"/>
                <a:tab pos="2700574" algn="l"/>
                <a:tab pos="3870844" algn="l"/>
              </a:tabLs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СИСТЕМА РЕЗЕРВНОГО ЭЛЕКТРОПИТАНИЯ БАЗОВОЙ СТАНЦИИ 7,5 КВТ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12263" y="3239145"/>
            <a:ext cx="290507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СИСТЕМА АВТОНОМНОГО ЭНЕРГОСНАБЖЕНИЯ АРКТИЧЕСКОГО ИСПОЛНЕНИЯ НА БАЗЕ ПЛАТФОРМЫ ГАММА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56929" y="3229896"/>
            <a:ext cx="264736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СИСТЕМА РЕЗЕРВНОГО ЭЛЕКТРОПИТАНИЯ МОЩНОСТЬЮ 4 кВт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4727" y="5560534"/>
            <a:ext cx="2735738" cy="630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СИСТЕМА ОСНОВНОГО ЭЛЕКТРОПИТАНИЯ НА ПЛАТФОРМЕ ГАММА ОБЩЕЙ МОЩНОСТЬЮ 1500 Вт НА КРАНОВОЙ ПЛОЩАДКЕ КП251 ДЛЯ ОБЕСПЕЧЕНИЯ ЭЛЕКТРОХИМИЧЕСКОЙ ЗАЩИТЫ УЧАСТКА ТРУБОПРОВОДА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94693" y="5587764"/>
            <a:ext cx="280909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СИСТЕМА ОСНОВНОГО ЭЛЕКТРОПИТАНИЯ БАЗОВОЙ СТАНЦИИ С ПЕРЕМЕННОЙ ЁМКОСТЬЮ НА ПЛАТФОРМЕ ГАММА </a:t>
            </a:r>
          </a:p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МОЩНОСТЬЮ 600 ВТ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49960" y="5615959"/>
            <a:ext cx="259158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СИСТЕМА ОСНОВНОГО ЭЛЕКТРОПИТАНИЯ СИСТЕМ АСУ ТП, ТЕЛЕМЕТРИИ И СВЯЗИ НА ПЛАТФОРМЕ ГАММА МОЩНОСТЬЮ 400 Вт НА ГАЗОРЕГУЛЯТОРНОМ ПУНКТЕ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85141" y="3726816"/>
            <a:ext cx="2588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ПИЛОТНЫЙ ПРОЕКТ С ГАЗПРОМ ТРАНСГАЗ КАЗАНЬ ГРП РС-4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4359" y="1171579"/>
            <a:ext cx="27012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168" algn="l"/>
                <a:tab pos="2700574" algn="l"/>
                <a:tab pos="3870844" algn="l"/>
              </a:tabLst>
            </a:pPr>
            <a:r>
              <a:rPr lang="ru-RU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ДЕМОНСТРАЦИОННО-ТЕСТОВАЯ ЗОНА СОВМЕСТНО С  ИПХФ</a:t>
            </a:r>
            <a:r>
              <a:rPr lang="en-US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РАН </a:t>
            </a:r>
            <a:r>
              <a:rPr lang="en-US" sz="1000" b="1" dirty="0">
                <a:solidFill>
                  <a:srgbClr val="0088B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(CHERNOGOLOVKA) </a:t>
            </a:r>
            <a:endParaRPr lang="ru-RU" sz="1000" b="1" dirty="0">
              <a:solidFill>
                <a:srgbClr val="0088B8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78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434829" y="1205653"/>
            <a:ext cx="3452547" cy="523220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/>
              <a:t>ОСНОВНЫЕ НАПРАВЛЕНИЯ ПРОИЗВОДСТВА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0300" y="1172656"/>
            <a:ext cx="3062800" cy="949518"/>
          </a:xfrm>
          <a:prstGeom prst="rect">
            <a:avLst/>
          </a:prstGeom>
          <a:solidFill>
            <a:srgbClr val="FFC000"/>
          </a:solidFill>
        </p:spPr>
        <p:txBody>
          <a:bodyPr wrap="square" lIns="146250" tIns="0" rIns="146250" bIns="0" anchor="ctr">
            <a:noAutofit/>
          </a:bodyPr>
          <a:lstStyle/>
          <a:p>
            <a:pPr algn="just"/>
            <a:r>
              <a:rPr lang="ru-RU" sz="1100" dirty="0"/>
              <a:t>БЛАГОДАРЯ ЕДИНОЙ МОДЕЛИ УПРАВЛЕНИЯ МЫ ИМЕЕМ ДОСТУП К ВЕДУЩИМ ЦЕНТРАМ КОЛЛЕКТИВНОГО ПОЛЬЗОВАНИЯ И ПЕРЕ-ДОВОМУ ОБРАБАТЫВАЮЩЕМУ И ИСПЫТА-ТЕЛЬНОМУ ОБОРУДОВАНИЮ </a:t>
            </a: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97" y="1098855"/>
            <a:ext cx="1813520" cy="1097120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33082" y="2195975"/>
            <a:ext cx="7155524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КАТАЛИЗАТОРОВ ПОМТЭ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МЕМБРАННО-ЭЛЕКТРОДНЫХ БЛОКОВ ПОМТЭ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БАТАРЕЙ ПОМТЭ С ВОЗДУШНЫМ И ЖИДКОСТНЫМ ОХЛАЖДЕНИЕМ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СВЕРХЛЕГКИХ БАТАРЕЙ ПОМТЭ ДЛЯ БЕСПИЛОТНЫХ СИСТЕМ</a:t>
            </a:r>
          </a:p>
          <a:p>
            <a:pPr algn="just">
              <a:spcBef>
                <a:spcPts val="975"/>
              </a:spcBef>
              <a:spcAft>
                <a:spcPts val="975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ПРОИЗВОДСТВО ЛИНЕЙКИ ПРОДУКТОВ ДЛЯ ОБРАЗОВАТЕЛЬНОГО НАПРАВЛЕНИЯ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ПРОИЗВОДСТВО ЭНЕРГЕТИЧЕСКИХ УСТАНОВОК НА ОСНОВЕ ПОМТЭ И ТОТЭ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ОБОРУДОВАНИЕ ДЛЯ ЭЛЕКТРОХИМИЧЕСКОГО ПРОИЗВОДСТВА И ТЕСТИРОВАНИЯ ТОПЛИВНЫХ ЭЛЕМЕНТОВ И СИСТЕМ ЭЛЕКТРОПИТАНИЯ 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 smtClean="0">
                <a:solidFill>
                  <a:prstClr val="black"/>
                </a:solidFill>
                <a:latin typeface="+mn-lt"/>
              </a:rPr>
              <a:t>ПРОИЗВОДСТВО </a:t>
            </a:r>
            <a:r>
              <a:rPr lang="ru-RU" sz="1100" dirty="0">
                <a:solidFill>
                  <a:prstClr val="black"/>
                </a:solidFill>
                <a:latin typeface="+mn-lt"/>
              </a:rPr>
              <a:t>СИСТЕМ УПРАВЛЕНИЯ И СИЛОВОЙ ЭЛЕКТРОНИКИ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ЛАБОРАТОРНОЕ </a:t>
            </a:r>
            <a:r>
              <a:rPr lang="ru-RU" sz="1100" dirty="0" smtClean="0">
                <a:solidFill>
                  <a:prstClr val="black"/>
                </a:solidFill>
                <a:latin typeface="+mn-lt"/>
              </a:rPr>
              <a:t>ПРОИЗВОДСТВО МЕМБРАН</a:t>
            </a:r>
            <a:endParaRPr lang="ru-RU" sz="11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7" y="3686406"/>
            <a:ext cx="1813519" cy="1196044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КОМПОНЕНТОВ И КОМПЛЕКСНЫХ СИСТЕМ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AA819DF-87A6-4AA2-89E9-1C794DD86B8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2434829" y="5506280"/>
            <a:ext cx="7128271" cy="307777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 smtClean="0"/>
              <a:t>ПРОИЗВЕДЕНО БОЛЕЕ 2000 БАТАРЕЙ ТОПЛИВНЫХ ЭЛЕМЕНТОВ</a:t>
            </a:r>
            <a:endParaRPr lang="ru-RU" altLang="ru-RU" sz="1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1" y="2307311"/>
            <a:ext cx="1800615" cy="12004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3" y="4998152"/>
            <a:ext cx="1799153" cy="11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19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122"/>
          <p:cNvSpPr/>
          <p:nvPr/>
        </p:nvSpPr>
        <p:spPr>
          <a:xfrm>
            <a:off x="4343609" y="6444077"/>
            <a:ext cx="719724" cy="358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86845" y="6216469"/>
            <a:ext cx="743963" cy="64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53476" y="1195454"/>
            <a:ext cx="5539347" cy="5048249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68515" y="7937"/>
            <a:ext cx="6827756" cy="880085"/>
          </a:xfrm>
        </p:spPr>
        <p:txBody>
          <a:bodyPr/>
          <a:lstStyle/>
          <a:p>
            <a:r>
              <a:rPr lang="ru-RU" sz="1800" dirty="0"/>
              <a:t>АРХИТЕКТУРА СЕТЕЦЕНТРИЧЕСКОЙ СИСТЕМЫ УПРАВЛЕНИЯ РАСПРЕДЕЛЕННЫМИ РАЗРАБОТКАМИ И ПРОИЗВОДСТВОМ АО «ГК </a:t>
            </a:r>
            <a:r>
              <a:rPr lang="ru-RU" sz="1800" dirty="0" smtClean="0"/>
              <a:t>ИНЭНЕРДЖИ</a:t>
            </a:r>
            <a:r>
              <a:rPr lang="ru-RU" sz="1800" dirty="0"/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5390" y="1267843"/>
            <a:ext cx="1116159" cy="4975860"/>
          </a:xfrm>
          <a:custGeom>
            <a:avLst/>
            <a:gdLst>
              <a:gd name="connsiteX0" fmla="*/ 0 w 896112"/>
              <a:gd name="connsiteY0" fmla="*/ 149355 h 4914900"/>
              <a:gd name="connsiteX1" fmla="*/ 149355 w 896112"/>
              <a:gd name="connsiteY1" fmla="*/ 0 h 4914900"/>
              <a:gd name="connsiteX2" fmla="*/ 746757 w 896112"/>
              <a:gd name="connsiteY2" fmla="*/ 0 h 4914900"/>
              <a:gd name="connsiteX3" fmla="*/ 896112 w 896112"/>
              <a:gd name="connsiteY3" fmla="*/ 149355 h 4914900"/>
              <a:gd name="connsiteX4" fmla="*/ 896112 w 896112"/>
              <a:gd name="connsiteY4" fmla="*/ 4765545 h 4914900"/>
              <a:gd name="connsiteX5" fmla="*/ 746757 w 896112"/>
              <a:gd name="connsiteY5" fmla="*/ 4914900 h 4914900"/>
              <a:gd name="connsiteX6" fmla="*/ 149355 w 896112"/>
              <a:gd name="connsiteY6" fmla="*/ 4914900 h 4914900"/>
              <a:gd name="connsiteX7" fmla="*/ 0 w 896112"/>
              <a:gd name="connsiteY7" fmla="*/ 4765545 h 4914900"/>
              <a:gd name="connsiteX8" fmla="*/ 0 w 896112"/>
              <a:gd name="connsiteY8" fmla="*/ 149355 h 4914900"/>
              <a:gd name="connsiteX0" fmla="*/ 109728 w 896112"/>
              <a:gd name="connsiteY0" fmla="*/ 204219 h 4914900"/>
              <a:gd name="connsiteX1" fmla="*/ 149355 w 896112"/>
              <a:gd name="connsiteY1" fmla="*/ 0 h 4914900"/>
              <a:gd name="connsiteX2" fmla="*/ 746757 w 896112"/>
              <a:gd name="connsiteY2" fmla="*/ 0 h 4914900"/>
              <a:gd name="connsiteX3" fmla="*/ 896112 w 896112"/>
              <a:gd name="connsiteY3" fmla="*/ 149355 h 4914900"/>
              <a:gd name="connsiteX4" fmla="*/ 896112 w 896112"/>
              <a:gd name="connsiteY4" fmla="*/ 4765545 h 4914900"/>
              <a:gd name="connsiteX5" fmla="*/ 746757 w 896112"/>
              <a:gd name="connsiteY5" fmla="*/ 4914900 h 4914900"/>
              <a:gd name="connsiteX6" fmla="*/ 149355 w 896112"/>
              <a:gd name="connsiteY6" fmla="*/ 4914900 h 4914900"/>
              <a:gd name="connsiteX7" fmla="*/ 0 w 896112"/>
              <a:gd name="connsiteY7" fmla="*/ 4765545 h 4914900"/>
              <a:gd name="connsiteX8" fmla="*/ 109728 w 896112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648160 w 797515"/>
              <a:gd name="connsiteY2" fmla="*/ 0 h 4914900"/>
              <a:gd name="connsiteX3" fmla="*/ 797515 w 797515"/>
              <a:gd name="connsiteY3" fmla="*/ 149355 h 4914900"/>
              <a:gd name="connsiteX4" fmla="*/ 797515 w 797515"/>
              <a:gd name="connsiteY4" fmla="*/ 4765545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648160 w 797515"/>
              <a:gd name="connsiteY2" fmla="*/ 0 h 4914900"/>
              <a:gd name="connsiteX3" fmla="*/ 792943 w 797515"/>
              <a:gd name="connsiteY3" fmla="*/ 2005587 h 4914900"/>
              <a:gd name="connsiteX4" fmla="*/ 797515 w 797515"/>
              <a:gd name="connsiteY4" fmla="*/ 4765545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648160 w 797515"/>
              <a:gd name="connsiteY2" fmla="*/ 0 h 4914900"/>
              <a:gd name="connsiteX3" fmla="*/ 792943 w 797515"/>
              <a:gd name="connsiteY3" fmla="*/ 2005587 h 4914900"/>
              <a:gd name="connsiteX4" fmla="*/ 797515 w 797515"/>
              <a:gd name="connsiteY4" fmla="*/ 2644137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524716 w 797515"/>
              <a:gd name="connsiteY2" fmla="*/ 9144 h 4914900"/>
              <a:gd name="connsiteX3" fmla="*/ 792943 w 797515"/>
              <a:gd name="connsiteY3" fmla="*/ 2005587 h 4914900"/>
              <a:gd name="connsiteX4" fmla="*/ 797515 w 797515"/>
              <a:gd name="connsiteY4" fmla="*/ 2644137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524716 w 797515"/>
              <a:gd name="connsiteY2" fmla="*/ 9144 h 4914900"/>
              <a:gd name="connsiteX3" fmla="*/ 792943 w 797515"/>
              <a:gd name="connsiteY3" fmla="*/ 2005587 h 4914900"/>
              <a:gd name="connsiteX4" fmla="*/ 797515 w 797515"/>
              <a:gd name="connsiteY4" fmla="*/ 2644137 h 4914900"/>
              <a:gd name="connsiteX5" fmla="*/ 515572 w 797515"/>
              <a:gd name="connsiteY5" fmla="*/ 4905756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9472"/>
              <a:gd name="connsiteX1" fmla="*/ 50758 w 797515"/>
              <a:gd name="connsiteY1" fmla="*/ 0 h 4919472"/>
              <a:gd name="connsiteX2" fmla="*/ 524716 w 797515"/>
              <a:gd name="connsiteY2" fmla="*/ 9144 h 4919472"/>
              <a:gd name="connsiteX3" fmla="*/ 792943 w 797515"/>
              <a:gd name="connsiteY3" fmla="*/ 2005587 h 4919472"/>
              <a:gd name="connsiteX4" fmla="*/ 797515 w 797515"/>
              <a:gd name="connsiteY4" fmla="*/ 2644137 h 4919472"/>
              <a:gd name="connsiteX5" fmla="*/ 556720 w 797515"/>
              <a:gd name="connsiteY5" fmla="*/ 4919472 h 4919472"/>
              <a:gd name="connsiteX6" fmla="*/ 50758 w 797515"/>
              <a:gd name="connsiteY6" fmla="*/ 4914900 h 4919472"/>
              <a:gd name="connsiteX7" fmla="*/ 20275 w 797515"/>
              <a:gd name="connsiteY7" fmla="*/ 4770117 h 4919472"/>
              <a:gd name="connsiteX8" fmla="*/ 11131 w 797515"/>
              <a:gd name="connsiteY8" fmla="*/ 204219 h 4919472"/>
              <a:gd name="connsiteX0" fmla="*/ 11131 w 797515"/>
              <a:gd name="connsiteY0" fmla="*/ 204219 h 4919472"/>
              <a:gd name="connsiteX1" fmla="*/ 50758 w 797515"/>
              <a:gd name="connsiteY1" fmla="*/ 0 h 4919472"/>
              <a:gd name="connsiteX2" fmla="*/ 682125 w 797515"/>
              <a:gd name="connsiteY2" fmla="*/ 0 h 4919472"/>
              <a:gd name="connsiteX3" fmla="*/ 792943 w 797515"/>
              <a:gd name="connsiteY3" fmla="*/ 2005587 h 4919472"/>
              <a:gd name="connsiteX4" fmla="*/ 797515 w 797515"/>
              <a:gd name="connsiteY4" fmla="*/ 2644137 h 4919472"/>
              <a:gd name="connsiteX5" fmla="*/ 556720 w 797515"/>
              <a:gd name="connsiteY5" fmla="*/ 4919472 h 4919472"/>
              <a:gd name="connsiteX6" fmla="*/ 50758 w 797515"/>
              <a:gd name="connsiteY6" fmla="*/ 4914900 h 4919472"/>
              <a:gd name="connsiteX7" fmla="*/ 20275 w 797515"/>
              <a:gd name="connsiteY7" fmla="*/ 4770117 h 4919472"/>
              <a:gd name="connsiteX8" fmla="*/ 11131 w 797515"/>
              <a:gd name="connsiteY8" fmla="*/ 204219 h 4919472"/>
              <a:gd name="connsiteX0" fmla="*/ 11131 w 798322"/>
              <a:gd name="connsiteY0" fmla="*/ 204219 h 4933188"/>
              <a:gd name="connsiteX1" fmla="*/ 50758 w 798322"/>
              <a:gd name="connsiteY1" fmla="*/ 0 h 4933188"/>
              <a:gd name="connsiteX2" fmla="*/ 682125 w 798322"/>
              <a:gd name="connsiteY2" fmla="*/ 0 h 4933188"/>
              <a:gd name="connsiteX3" fmla="*/ 792943 w 798322"/>
              <a:gd name="connsiteY3" fmla="*/ 2005587 h 4933188"/>
              <a:gd name="connsiteX4" fmla="*/ 797515 w 798322"/>
              <a:gd name="connsiteY4" fmla="*/ 2644137 h 4933188"/>
              <a:gd name="connsiteX5" fmla="*/ 728439 w 798322"/>
              <a:gd name="connsiteY5" fmla="*/ 4933188 h 4933188"/>
              <a:gd name="connsiteX6" fmla="*/ 50758 w 798322"/>
              <a:gd name="connsiteY6" fmla="*/ 4914900 h 4933188"/>
              <a:gd name="connsiteX7" fmla="*/ 20275 w 798322"/>
              <a:gd name="connsiteY7" fmla="*/ 4770117 h 4933188"/>
              <a:gd name="connsiteX8" fmla="*/ 11131 w 798322"/>
              <a:gd name="connsiteY8" fmla="*/ 204219 h 493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322" h="4933188">
                <a:moveTo>
                  <a:pt x="11131" y="204219"/>
                </a:moveTo>
                <a:cubicBezTo>
                  <a:pt x="11131" y="121733"/>
                  <a:pt x="-31728" y="0"/>
                  <a:pt x="50758" y="0"/>
                </a:cubicBezTo>
                <a:lnTo>
                  <a:pt x="682125" y="0"/>
                </a:lnTo>
                <a:cubicBezTo>
                  <a:pt x="764611" y="0"/>
                  <a:pt x="792943" y="1923101"/>
                  <a:pt x="792943" y="2005587"/>
                </a:cubicBezTo>
                <a:lnTo>
                  <a:pt x="797515" y="2644137"/>
                </a:lnTo>
                <a:cubicBezTo>
                  <a:pt x="797515" y="2726623"/>
                  <a:pt x="810925" y="4933188"/>
                  <a:pt x="728439" y="4933188"/>
                </a:cubicBezTo>
                <a:lnTo>
                  <a:pt x="50758" y="4914900"/>
                </a:lnTo>
                <a:cubicBezTo>
                  <a:pt x="-31728" y="4914900"/>
                  <a:pt x="20275" y="4852603"/>
                  <a:pt x="20275" y="4770117"/>
                </a:cubicBezTo>
                <a:cubicBezTo>
                  <a:pt x="20275" y="3231387"/>
                  <a:pt x="11131" y="1742949"/>
                  <a:pt x="11131" y="204219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657243" y="1311988"/>
            <a:ext cx="9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</a:rPr>
              <a:t>Студенческое</a:t>
            </a:r>
          </a:p>
          <a:p>
            <a:pPr algn="ctr"/>
            <a:r>
              <a:rPr lang="ru-RU" sz="800" b="1" dirty="0">
                <a:solidFill>
                  <a:srgbClr val="00B0F0"/>
                </a:solidFill>
              </a:rPr>
              <a:t> конструкторское</a:t>
            </a:r>
          </a:p>
          <a:p>
            <a:pPr algn="ctr"/>
            <a:r>
              <a:rPr lang="ru-RU" sz="800" b="1" dirty="0">
                <a:solidFill>
                  <a:srgbClr val="00B0F0"/>
                </a:solidFill>
              </a:rPr>
              <a:t> бюро</a:t>
            </a:r>
          </a:p>
        </p:txBody>
      </p:sp>
      <p:grpSp>
        <p:nvGrpSpPr>
          <p:cNvPr id="1066" name="Группа 1065"/>
          <p:cNvGrpSpPr/>
          <p:nvPr/>
        </p:nvGrpSpPr>
        <p:grpSpPr>
          <a:xfrm>
            <a:off x="7696061" y="1868479"/>
            <a:ext cx="943677" cy="895448"/>
            <a:chOff x="7238179" y="1635599"/>
            <a:chExt cx="943677" cy="895448"/>
          </a:xfrm>
        </p:grpSpPr>
        <p:pic>
          <p:nvPicPr>
            <p:cNvPr id="74" name="Рисунок 13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929" y="1933227"/>
              <a:ext cx="328900" cy="14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" descr="Картинки по запросу мгу лого 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774" y="1635599"/>
              <a:ext cx="589530" cy="21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8" descr="Картинки по запросу маи институт лого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298" y="1886254"/>
              <a:ext cx="258338" cy="23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 descr="Картинки по запросу сколтех логотип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179" y="2089670"/>
              <a:ext cx="943677" cy="44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AutoShape 4" descr="ÐÐ°ÑÑÐ¸Ð½ÐºÐ¸ Ð¿Ð¾ Ð·Ð°Ð¿ÑÐ¾ÑÑ Ð½Ð°ÑÐ¸Ð¾Ð½Ð°Ð»ÑÐ½Ð°Ñ ÑÐµÑÐ½Ð¾Ð»Ð¾Ð³Ð¸ÑÐµÑÐºÐ°Ñ Ð¸Ð½Ð¸ÑÐ¸Ð°ÑÐ¸Ð²Ð°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Скругленный прямоугольник 5"/>
          <p:cNvSpPr/>
          <p:nvPr/>
        </p:nvSpPr>
        <p:spPr>
          <a:xfrm rot="10800000">
            <a:off x="7613369" y="1241649"/>
            <a:ext cx="1144262" cy="5002054"/>
          </a:xfrm>
          <a:custGeom>
            <a:avLst/>
            <a:gdLst>
              <a:gd name="connsiteX0" fmla="*/ 0 w 896112"/>
              <a:gd name="connsiteY0" fmla="*/ 149355 h 4914900"/>
              <a:gd name="connsiteX1" fmla="*/ 149355 w 896112"/>
              <a:gd name="connsiteY1" fmla="*/ 0 h 4914900"/>
              <a:gd name="connsiteX2" fmla="*/ 746757 w 896112"/>
              <a:gd name="connsiteY2" fmla="*/ 0 h 4914900"/>
              <a:gd name="connsiteX3" fmla="*/ 896112 w 896112"/>
              <a:gd name="connsiteY3" fmla="*/ 149355 h 4914900"/>
              <a:gd name="connsiteX4" fmla="*/ 896112 w 896112"/>
              <a:gd name="connsiteY4" fmla="*/ 4765545 h 4914900"/>
              <a:gd name="connsiteX5" fmla="*/ 746757 w 896112"/>
              <a:gd name="connsiteY5" fmla="*/ 4914900 h 4914900"/>
              <a:gd name="connsiteX6" fmla="*/ 149355 w 896112"/>
              <a:gd name="connsiteY6" fmla="*/ 4914900 h 4914900"/>
              <a:gd name="connsiteX7" fmla="*/ 0 w 896112"/>
              <a:gd name="connsiteY7" fmla="*/ 4765545 h 4914900"/>
              <a:gd name="connsiteX8" fmla="*/ 0 w 896112"/>
              <a:gd name="connsiteY8" fmla="*/ 149355 h 4914900"/>
              <a:gd name="connsiteX0" fmla="*/ 109728 w 896112"/>
              <a:gd name="connsiteY0" fmla="*/ 204219 h 4914900"/>
              <a:gd name="connsiteX1" fmla="*/ 149355 w 896112"/>
              <a:gd name="connsiteY1" fmla="*/ 0 h 4914900"/>
              <a:gd name="connsiteX2" fmla="*/ 746757 w 896112"/>
              <a:gd name="connsiteY2" fmla="*/ 0 h 4914900"/>
              <a:gd name="connsiteX3" fmla="*/ 896112 w 896112"/>
              <a:gd name="connsiteY3" fmla="*/ 149355 h 4914900"/>
              <a:gd name="connsiteX4" fmla="*/ 896112 w 896112"/>
              <a:gd name="connsiteY4" fmla="*/ 4765545 h 4914900"/>
              <a:gd name="connsiteX5" fmla="*/ 746757 w 896112"/>
              <a:gd name="connsiteY5" fmla="*/ 4914900 h 4914900"/>
              <a:gd name="connsiteX6" fmla="*/ 149355 w 896112"/>
              <a:gd name="connsiteY6" fmla="*/ 4914900 h 4914900"/>
              <a:gd name="connsiteX7" fmla="*/ 0 w 896112"/>
              <a:gd name="connsiteY7" fmla="*/ 4765545 h 4914900"/>
              <a:gd name="connsiteX8" fmla="*/ 109728 w 896112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648160 w 797515"/>
              <a:gd name="connsiteY2" fmla="*/ 0 h 4914900"/>
              <a:gd name="connsiteX3" fmla="*/ 797515 w 797515"/>
              <a:gd name="connsiteY3" fmla="*/ 149355 h 4914900"/>
              <a:gd name="connsiteX4" fmla="*/ 797515 w 797515"/>
              <a:gd name="connsiteY4" fmla="*/ 4765545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648160 w 797515"/>
              <a:gd name="connsiteY2" fmla="*/ 0 h 4914900"/>
              <a:gd name="connsiteX3" fmla="*/ 792943 w 797515"/>
              <a:gd name="connsiteY3" fmla="*/ 2005587 h 4914900"/>
              <a:gd name="connsiteX4" fmla="*/ 797515 w 797515"/>
              <a:gd name="connsiteY4" fmla="*/ 4765545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648160 w 797515"/>
              <a:gd name="connsiteY2" fmla="*/ 0 h 4914900"/>
              <a:gd name="connsiteX3" fmla="*/ 792943 w 797515"/>
              <a:gd name="connsiteY3" fmla="*/ 2005587 h 4914900"/>
              <a:gd name="connsiteX4" fmla="*/ 797515 w 797515"/>
              <a:gd name="connsiteY4" fmla="*/ 2644137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524716 w 797515"/>
              <a:gd name="connsiteY2" fmla="*/ 9144 h 4914900"/>
              <a:gd name="connsiteX3" fmla="*/ 792943 w 797515"/>
              <a:gd name="connsiteY3" fmla="*/ 2005587 h 4914900"/>
              <a:gd name="connsiteX4" fmla="*/ 797515 w 797515"/>
              <a:gd name="connsiteY4" fmla="*/ 2644137 h 4914900"/>
              <a:gd name="connsiteX5" fmla="*/ 648160 w 797515"/>
              <a:gd name="connsiteY5" fmla="*/ 4914900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4900"/>
              <a:gd name="connsiteX1" fmla="*/ 50758 w 797515"/>
              <a:gd name="connsiteY1" fmla="*/ 0 h 4914900"/>
              <a:gd name="connsiteX2" fmla="*/ 524716 w 797515"/>
              <a:gd name="connsiteY2" fmla="*/ 9144 h 4914900"/>
              <a:gd name="connsiteX3" fmla="*/ 792943 w 797515"/>
              <a:gd name="connsiteY3" fmla="*/ 2005587 h 4914900"/>
              <a:gd name="connsiteX4" fmla="*/ 797515 w 797515"/>
              <a:gd name="connsiteY4" fmla="*/ 2644137 h 4914900"/>
              <a:gd name="connsiteX5" fmla="*/ 515572 w 797515"/>
              <a:gd name="connsiteY5" fmla="*/ 4905756 h 4914900"/>
              <a:gd name="connsiteX6" fmla="*/ 50758 w 797515"/>
              <a:gd name="connsiteY6" fmla="*/ 4914900 h 4914900"/>
              <a:gd name="connsiteX7" fmla="*/ 20275 w 797515"/>
              <a:gd name="connsiteY7" fmla="*/ 4770117 h 4914900"/>
              <a:gd name="connsiteX8" fmla="*/ 11131 w 797515"/>
              <a:gd name="connsiteY8" fmla="*/ 204219 h 4914900"/>
              <a:gd name="connsiteX0" fmla="*/ 11131 w 797515"/>
              <a:gd name="connsiteY0" fmla="*/ 204219 h 4919472"/>
              <a:gd name="connsiteX1" fmla="*/ 50758 w 797515"/>
              <a:gd name="connsiteY1" fmla="*/ 0 h 4919472"/>
              <a:gd name="connsiteX2" fmla="*/ 524716 w 797515"/>
              <a:gd name="connsiteY2" fmla="*/ 9144 h 4919472"/>
              <a:gd name="connsiteX3" fmla="*/ 792943 w 797515"/>
              <a:gd name="connsiteY3" fmla="*/ 2005587 h 4919472"/>
              <a:gd name="connsiteX4" fmla="*/ 797515 w 797515"/>
              <a:gd name="connsiteY4" fmla="*/ 2644137 h 4919472"/>
              <a:gd name="connsiteX5" fmla="*/ 556720 w 797515"/>
              <a:gd name="connsiteY5" fmla="*/ 4919472 h 4919472"/>
              <a:gd name="connsiteX6" fmla="*/ 50758 w 797515"/>
              <a:gd name="connsiteY6" fmla="*/ 4914900 h 4919472"/>
              <a:gd name="connsiteX7" fmla="*/ 20275 w 797515"/>
              <a:gd name="connsiteY7" fmla="*/ 4770117 h 4919472"/>
              <a:gd name="connsiteX8" fmla="*/ 11131 w 797515"/>
              <a:gd name="connsiteY8" fmla="*/ 204219 h 4919472"/>
              <a:gd name="connsiteX0" fmla="*/ 11131 w 797515"/>
              <a:gd name="connsiteY0" fmla="*/ 204219 h 4919472"/>
              <a:gd name="connsiteX1" fmla="*/ 50758 w 797515"/>
              <a:gd name="connsiteY1" fmla="*/ 0 h 4919472"/>
              <a:gd name="connsiteX2" fmla="*/ 682125 w 797515"/>
              <a:gd name="connsiteY2" fmla="*/ 0 h 4919472"/>
              <a:gd name="connsiteX3" fmla="*/ 792943 w 797515"/>
              <a:gd name="connsiteY3" fmla="*/ 2005587 h 4919472"/>
              <a:gd name="connsiteX4" fmla="*/ 797515 w 797515"/>
              <a:gd name="connsiteY4" fmla="*/ 2644137 h 4919472"/>
              <a:gd name="connsiteX5" fmla="*/ 556720 w 797515"/>
              <a:gd name="connsiteY5" fmla="*/ 4919472 h 4919472"/>
              <a:gd name="connsiteX6" fmla="*/ 50758 w 797515"/>
              <a:gd name="connsiteY6" fmla="*/ 4914900 h 4919472"/>
              <a:gd name="connsiteX7" fmla="*/ 20275 w 797515"/>
              <a:gd name="connsiteY7" fmla="*/ 4770117 h 4919472"/>
              <a:gd name="connsiteX8" fmla="*/ 11131 w 797515"/>
              <a:gd name="connsiteY8" fmla="*/ 204219 h 4919472"/>
              <a:gd name="connsiteX0" fmla="*/ 11131 w 798322"/>
              <a:gd name="connsiteY0" fmla="*/ 204219 h 4933188"/>
              <a:gd name="connsiteX1" fmla="*/ 50758 w 798322"/>
              <a:gd name="connsiteY1" fmla="*/ 0 h 4933188"/>
              <a:gd name="connsiteX2" fmla="*/ 682125 w 798322"/>
              <a:gd name="connsiteY2" fmla="*/ 0 h 4933188"/>
              <a:gd name="connsiteX3" fmla="*/ 792943 w 798322"/>
              <a:gd name="connsiteY3" fmla="*/ 2005587 h 4933188"/>
              <a:gd name="connsiteX4" fmla="*/ 797515 w 798322"/>
              <a:gd name="connsiteY4" fmla="*/ 2644137 h 4933188"/>
              <a:gd name="connsiteX5" fmla="*/ 728439 w 798322"/>
              <a:gd name="connsiteY5" fmla="*/ 4933188 h 4933188"/>
              <a:gd name="connsiteX6" fmla="*/ 50758 w 798322"/>
              <a:gd name="connsiteY6" fmla="*/ 4914900 h 4933188"/>
              <a:gd name="connsiteX7" fmla="*/ 20275 w 798322"/>
              <a:gd name="connsiteY7" fmla="*/ 4770117 h 4933188"/>
              <a:gd name="connsiteX8" fmla="*/ 11131 w 798322"/>
              <a:gd name="connsiteY8" fmla="*/ 204219 h 493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322" h="4933188">
                <a:moveTo>
                  <a:pt x="11131" y="204219"/>
                </a:moveTo>
                <a:cubicBezTo>
                  <a:pt x="11131" y="121733"/>
                  <a:pt x="-31728" y="0"/>
                  <a:pt x="50758" y="0"/>
                </a:cubicBezTo>
                <a:lnTo>
                  <a:pt x="682125" y="0"/>
                </a:lnTo>
                <a:cubicBezTo>
                  <a:pt x="764611" y="0"/>
                  <a:pt x="792943" y="1923101"/>
                  <a:pt x="792943" y="2005587"/>
                </a:cubicBezTo>
                <a:lnTo>
                  <a:pt x="797515" y="2644137"/>
                </a:lnTo>
                <a:cubicBezTo>
                  <a:pt x="797515" y="2726623"/>
                  <a:pt x="810925" y="4933188"/>
                  <a:pt x="728439" y="4933188"/>
                </a:cubicBezTo>
                <a:lnTo>
                  <a:pt x="50758" y="4914900"/>
                </a:lnTo>
                <a:cubicBezTo>
                  <a:pt x="-31728" y="4914900"/>
                  <a:pt x="20275" y="4852603"/>
                  <a:pt x="20275" y="4770117"/>
                </a:cubicBezTo>
                <a:cubicBezTo>
                  <a:pt x="20275" y="3231387"/>
                  <a:pt x="11131" y="1742949"/>
                  <a:pt x="11131" y="204219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1" name="Рисунок 1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775" y="5294813"/>
            <a:ext cx="219243" cy="2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06" y="5530523"/>
            <a:ext cx="388532" cy="14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28" descr="http://www.imm.uran.ru/_layouts/images/spshome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025" y="5178260"/>
            <a:ext cx="221156" cy="22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4" descr="ERIRA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425" y="5520280"/>
            <a:ext cx="328818" cy="1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41" y="2416562"/>
            <a:ext cx="278046" cy="17793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67" name="Рисунок 6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260" y="2394219"/>
            <a:ext cx="624273" cy="2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10" descr="%D0%98%D0%9F%D0%A5%D0%A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071" y="4324991"/>
            <a:ext cx="216309" cy="2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Рисунок 27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55" y="4229548"/>
            <a:ext cx="467955" cy="321143"/>
          </a:xfrm>
          <a:prstGeom prst="rect">
            <a:avLst/>
          </a:prstGeom>
        </p:spPr>
      </p:pic>
      <p:pic>
        <p:nvPicPr>
          <p:cNvPr id="274" name="Рисунок 27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651" y="2564437"/>
            <a:ext cx="706296" cy="26914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75" name="Picture 10" descr="%D0%98%D0%9F%D0%A5%D0%A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243" y="5051269"/>
            <a:ext cx="208818" cy="2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Рисунок 27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38" y="5063883"/>
            <a:ext cx="276731" cy="219628"/>
          </a:xfrm>
          <a:prstGeom prst="rect">
            <a:avLst/>
          </a:prstGeom>
        </p:spPr>
      </p:pic>
      <p:pic>
        <p:nvPicPr>
          <p:cNvPr id="277" name="Рисунок 27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79" y="5296072"/>
            <a:ext cx="238540" cy="221185"/>
          </a:xfrm>
          <a:prstGeom prst="rect">
            <a:avLst/>
          </a:prstGeom>
        </p:spPr>
      </p:pic>
      <p:sp>
        <p:nvSpPr>
          <p:cNvPr id="282" name="Прямоугольник 281"/>
          <p:cNvSpPr/>
          <p:nvPr/>
        </p:nvSpPr>
        <p:spPr>
          <a:xfrm>
            <a:off x="8747768" y="6235439"/>
            <a:ext cx="777233" cy="62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2" name="Picture 12" descr="ÐÐ°ÑÑÐ¸Ð½ÐºÐ¸ Ð¿Ð¾ Ð·Ð°Ð¿ÑÐ¾ÑÑ ÐºÐ²Ð°Ð½ÑÐ¾ÑÐ¸ÑÐ¼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93" y="3339051"/>
            <a:ext cx="572647" cy="2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Прямоугольник 198"/>
          <p:cNvSpPr/>
          <p:nvPr/>
        </p:nvSpPr>
        <p:spPr>
          <a:xfrm rot="16200000">
            <a:off x="8458242" y="5220514"/>
            <a:ext cx="1120292" cy="4383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Сформировав-</a:t>
            </a:r>
            <a:r>
              <a:rPr lang="ru-RU" sz="1050" b="1" dirty="0" err="1" smtClean="0">
                <a:solidFill>
                  <a:schemeClr val="tx1"/>
                </a:solidFill>
              </a:rPr>
              <a:t>шиеся</a:t>
            </a:r>
            <a:r>
              <a:rPr lang="ru-RU" sz="1050" b="1" dirty="0" smtClean="0">
                <a:solidFill>
                  <a:schemeClr val="tx1"/>
                </a:solidFill>
              </a:rPr>
              <a:t> </a:t>
            </a:r>
            <a:r>
              <a:rPr lang="ru-RU" sz="1050" b="1" dirty="0">
                <a:solidFill>
                  <a:schemeClr val="tx1"/>
                </a:solidFill>
              </a:rPr>
              <a:t>рынки </a:t>
            </a:r>
          </a:p>
        </p:txBody>
      </p:sp>
      <p:sp>
        <p:nvSpPr>
          <p:cNvPr id="200" name="Прямоугольник 199"/>
          <p:cNvSpPr/>
          <p:nvPr/>
        </p:nvSpPr>
        <p:spPr>
          <a:xfrm rot="16200000">
            <a:off x="8522695" y="1940330"/>
            <a:ext cx="988453" cy="437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НОВЫЕ РЫНКИ</a:t>
            </a:r>
          </a:p>
        </p:txBody>
      </p:sp>
      <p:sp>
        <p:nvSpPr>
          <p:cNvPr id="301" name="Прямоугольник 300"/>
          <p:cNvSpPr/>
          <p:nvPr/>
        </p:nvSpPr>
        <p:spPr>
          <a:xfrm>
            <a:off x="980902" y="5693360"/>
            <a:ext cx="924630" cy="406280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500" b="1" dirty="0">
                <a:solidFill>
                  <a:schemeClr val="bg1"/>
                </a:solidFill>
              </a:rPr>
              <a:t>СОВМЕСТНЫЕ ЛАБОРАТОРИИ</a:t>
            </a:r>
          </a:p>
        </p:txBody>
      </p:sp>
      <p:sp>
        <p:nvSpPr>
          <p:cNvPr id="303" name="Прямоугольник 302"/>
          <p:cNvSpPr/>
          <p:nvPr/>
        </p:nvSpPr>
        <p:spPr>
          <a:xfrm>
            <a:off x="964028" y="2864014"/>
            <a:ext cx="942796" cy="281944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500" b="1" dirty="0">
                <a:solidFill>
                  <a:schemeClr val="bg1"/>
                </a:solidFill>
              </a:rPr>
              <a:t>НАУЧНО—ИССЛЕДОВАТЕЛЬСКИЕ ПАРКИ, ТЕХНОПАРКИ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964029" y="3632841"/>
            <a:ext cx="929272" cy="253188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</a:rPr>
              <a:t>ЦЕНТР ПОДГОТОВКИ</a:t>
            </a:r>
          </a:p>
        </p:txBody>
      </p:sp>
      <p:sp>
        <p:nvSpPr>
          <p:cNvPr id="305" name="Прямоугольник 304"/>
          <p:cNvSpPr/>
          <p:nvPr/>
        </p:nvSpPr>
        <p:spPr>
          <a:xfrm>
            <a:off x="970788" y="4576663"/>
            <a:ext cx="938470" cy="335132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500" b="1" dirty="0">
                <a:solidFill>
                  <a:schemeClr val="bg1"/>
                </a:solidFill>
              </a:rPr>
              <a:t>ЦЕНТР КОМПЕТЕНЦИЙ ЭХТ В Г. ЧЕРНОГОЛОВКА</a:t>
            </a:r>
            <a:endParaRPr lang="ru-RU" sz="302" b="1" dirty="0">
              <a:solidFill>
                <a:schemeClr val="bg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1910894" y="3683137"/>
            <a:ext cx="279385" cy="1831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Стрелка вправо 306"/>
          <p:cNvSpPr/>
          <p:nvPr/>
        </p:nvSpPr>
        <p:spPr>
          <a:xfrm>
            <a:off x="1928786" y="3488931"/>
            <a:ext cx="279385" cy="1831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8" name="Группа 217"/>
          <p:cNvGrpSpPr/>
          <p:nvPr/>
        </p:nvGrpSpPr>
        <p:grpSpPr>
          <a:xfrm>
            <a:off x="7830992" y="4305341"/>
            <a:ext cx="767454" cy="1683127"/>
            <a:chOff x="-584088" y="1401188"/>
            <a:chExt cx="441502" cy="1208434"/>
          </a:xfrm>
        </p:grpSpPr>
        <p:grpSp>
          <p:nvGrpSpPr>
            <p:cNvPr id="226" name="Группа 225"/>
            <p:cNvGrpSpPr/>
            <p:nvPr/>
          </p:nvGrpSpPr>
          <p:grpSpPr>
            <a:xfrm>
              <a:off x="-531543" y="1401188"/>
              <a:ext cx="388957" cy="1205242"/>
              <a:chOff x="355987" y="1443343"/>
              <a:chExt cx="388957" cy="1205242"/>
            </a:xfrm>
          </p:grpSpPr>
          <p:pic>
            <p:nvPicPr>
              <p:cNvPr id="236" name="Рисунок 235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4339" y="1876543"/>
                <a:ext cx="176485" cy="46443"/>
              </a:xfrm>
              <a:prstGeom prst="rect">
                <a:avLst/>
              </a:prstGeom>
            </p:spPr>
          </p:pic>
          <p:pic>
            <p:nvPicPr>
              <p:cNvPr id="238" name="Рисунок 237"/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4006" y="1682156"/>
                <a:ext cx="158472" cy="50760"/>
              </a:xfrm>
              <a:prstGeom prst="rect">
                <a:avLst/>
              </a:prstGeom>
            </p:spPr>
          </p:pic>
          <p:pic>
            <p:nvPicPr>
              <p:cNvPr id="239" name="Рисунок 238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3142" y="1460269"/>
                <a:ext cx="145979" cy="61043"/>
              </a:xfrm>
              <a:prstGeom prst="rect">
                <a:avLst/>
              </a:prstGeom>
            </p:spPr>
          </p:pic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075" y="2048348"/>
                <a:ext cx="147788" cy="59115"/>
              </a:xfrm>
              <a:prstGeom prst="rect">
                <a:avLst/>
              </a:prstGeom>
            </p:spPr>
          </p:pic>
          <p:pic>
            <p:nvPicPr>
              <p:cNvPr id="248" name="Рисунок 247"/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933" y="2424517"/>
                <a:ext cx="159639" cy="68417"/>
              </a:xfrm>
              <a:prstGeom prst="rect">
                <a:avLst/>
              </a:prstGeom>
            </p:spPr>
          </p:pic>
          <p:pic>
            <p:nvPicPr>
              <p:cNvPr id="249" name="Рисунок 248"/>
              <p:cNvPicPr>
                <a:picLocks noChangeAspect="1"/>
              </p:cNvPicPr>
              <p:nvPr/>
            </p:nvPicPr>
            <p:blipFill rotWithShape="1"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174" y="1949434"/>
                <a:ext cx="96367" cy="93044"/>
              </a:xfrm>
              <a:prstGeom prst="rect">
                <a:avLst/>
              </a:prstGeom>
            </p:spPr>
          </p:pic>
          <p:pic>
            <p:nvPicPr>
              <p:cNvPr id="258" name="Рисунок 257"/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7043" y="1750536"/>
                <a:ext cx="95429" cy="95428"/>
              </a:xfrm>
              <a:prstGeom prst="rect">
                <a:avLst/>
              </a:prstGeom>
            </p:spPr>
          </p:pic>
          <p:pic>
            <p:nvPicPr>
              <p:cNvPr id="268" name="Рисунок 267"/>
              <p:cNvPicPr>
                <a:picLocks noChangeAspect="1"/>
              </p:cNvPicPr>
              <p:nvPr/>
            </p:nvPicPr>
            <p:blipFill rotWithShape="1"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034" y="1541391"/>
                <a:ext cx="95429" cy="98837"/>
              </a:xfrm>
              <a:prstGeom prst="rect">
                <a:avLst/>
              </a:prstGeom>
            </p:spPr>
          </p:pic>
          <p:pic>
            <p:nvPicPr>
              <p:cNvPr id="280" name="Рисунок 279"/>
              <p:cNvPicPr>
                <a:picLocks noChangeAspect="1"/>
              </p:cNvPicPr>
              <p:nvPr/>
            </p:nvPicPr>
            <p:blipFill rotWithShape="1"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8448" y="2130468"/>
                <a:ext cx="99356" cy="103177"/>
              </a:xfrm>
              <a:prstGeom prst="rect">
                <a:avLst/>
              </a:prstGeom>
            </p:spPr>
          </p:pic>
          <p:pic>
            <p:nvPicPr>
              <p:cNvPr id="293" name="Рисунок 292"/>
              <p:cNvPicPr>
                <a:picLocks noChangeAspect="1"/>
              </p:cNvPicPr>
              <p:nvPr/>
            </p:nvPicPr>
            <p:blipFill rotWithShape="1"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9940" y="2513215"/>
                <a:ext cx="95429" cy="95429"/>
              </a:xfrm>
              <a:prstGeom prst="rect">
                <a:avLst/>
              </a:prstGeom>
            </p:spPr>
          </p:pic>
          <p:pic>
            <p:nvPicPr>
              <p:cNvPr id="294" name="Рисунок 293"/>
              <p:cNvPicPr>
                <a:picLocks noChangeAspect="1"/>
              </p:cNvPicPr>
              <p:nvPr/>
            </p:nvPicPr>
            <p:blipFill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4710" y="2332095"/>
                <a:ext cx="95429" cy="99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5" name="Рисунок 294"/>
              <p:cNvPicPr>
                <a:picLocks noChangeAspect="1"/>
              </p:cNvPicPr>
              <p:nvPr/>
            </p:nvPicPr>
            <p:blipFill rotWithShape="1"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856" y="2247757"/>
                <a:ext cx="153308" cy="68989"/>
              </a:xfrm>
              <a:prstGeom prst="rect">
                <a:avLst/>
              </a:prstGeom>
            </p:spPr>
          </p:pic>
          <p:sp>
            <p:nvSpPr>
              <p:cNvPr id="296" name="Прямоугольник 295"/>
              <p:cNvSpPr/>
              <p:nvPr/>
            </p:nvSpPr>
            <p:spPr>
              <a:xfrm rot="16200000">
                <a:off x="-67901" y="1931756"/>
                <a:ext cx="1193726" cy="216901"/>
              </a:xfrm>
              <a:prstGeom prst="rect">
                <a:avLst/>
              </a:prstGeom>
              <a:noFill/>
              <a:ln w="3175">
                <a:solidFill>
                  <a:srgbClr val="00B0F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88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 rot="16200000">
                <a:off x="102393" y="2006033"/>
                <a:ext cx="1205242" cy="7986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 defTabSz="98627"/>
                <a:r>
                  <a:rPr lang="ru-RU" sz="302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КОМПЛЕКСНЫЕ СИСТЕМЫ</a:t>
                </a:r>
              </a:p>
            </p:txBody>
          </p:sp>
          <p:cxnSp>
            <p:nvCxnSpPr>
              <p:cNvPr id="298" name="Прямая со стрелкой 297"/>
              <p:cNvCxnSpPr/>
              <p:nvPr/>
            </p:nvCxnSpPr>
            <p:spPr>
              <a:xfrm flipH="1">
                <a:off x="355987" y="2054698"/>
                <a:ext cx="59008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diamon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TextBox 233"/>
            <p:cNvSpPr txBox="1"/>
            <p:nvPr/>
          </p:nvSpPr>
          <p:spPr>
            <a:xfrm rot="16200000">
              <a:off x="-1146778" y="1967070"/>
              <a:ext cx="1205242" cy="7986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 defTabSz="98627"/>
              <a:r>
                <a:rPr lang="ru-RU" sz="3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ПОТРЕБИТЕЛИ ЭНЕРГИИ</a:t>
              </a:r>
            </a:p>
          </p:txBody>
        </p:sp>
      </p:grpSp>
      <p:sp>
        <p:nvSpPr>
          <p:cNvPr id="314" name="Прямоугольник 313"/>
          <p:cNvSpPr/>
          <p:nvPr/>
        </p:nvSpPr>
        <p:spPr>
          <a:xfrm>
            <a:off x="1489342" y="4195526"/>
            <a:ext cx="442471" cy="126860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300" b="1" dirty="0">
                <a:solidFill>
                  <a:schemeClr val="bg1"/>
                </a:solidFill>
              </a:rPr>
              <a:t>ЦЕНТР ПОДГОТОВКИ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964029" y="1847711"/>
            <a:ext cx="921543" cy="396466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</a:rPr>
              <a:t>НАПРАВЛЕНИЕ НОВЫЕ И МОБИЛЬНЫЕ ИСТОЧНИКИ ЭНЕРГИИ</a:t>
            </a:r>
          </a:p>
        </p:txBody>
      </p:sp>
      <p:grpSp>
        <p:nvGrpSpPr>
          <p:cNvPr id="1065" name="Группа 1064"/>
          <p:cNvGrpSpPr/>
          <p:nvPr/>
        </p:nvGrpSpPr>
        <p:grpSpPr>
          <a:xfrm>
            <a:off x="7719182" y="2883732"/>
            <a:ext cx="989900" cy="961968"/>
            <a:chOff x="7265508" y="2769386"/>
            <a:chExt cx="955348" cy="940419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7265508" y="2769386"/>
              <a:ext cx="955348" cy="940419"/>
              <a:chOff x="646823" y="2790578"/>
              <a:chExt cx="493039" cy="463589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646823" y="2790578"/>
                <a:ext cx="493039" cy="463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bg1"/>
                </a:solidFill>
              </a:ln>
              <a:effectLst>
                <a:outerShdw blurRad="254000" dist="50800" dir="384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sz="544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784973" y="3158563"/>
                <a:ext cx="230899" cy="8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NAMES</a:t>
                </a:r>
                <a:endParaRPr lang="ru-RU" sz="600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063" name="Рисунок 1062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4131" y="3064545"/>
              <a:ext cx="832102" cy="390113"/>
            </a:xfrm>
            <a:prstGeom prst="rect">
              <a:avLst/>
            </a:prstGeom>
          </p:spPr>
        </p:pic>
        <p:pic>
          <p:nvPicPr>
            <p:cNvPr id="106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834" y="2835791"/>
              <a:ext cx="555271" cy="13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1" name="Стрелка вправо 360"/>
          <p:cNvSpPr/>
          <p:nvPr/>
        </p:nvSpPr>
        <p:spPr>
          <a:xfrm rot="10800000">
            <a:off x="7462273" y="3683137"/>
            <a:ext cx="279385" cy="1831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Стрелка вправо 361"/>
          <p:cNvSpPr/>
          <p:nvPr/>
        </p:nvSpPr>
        <p:spPr>
          <a:xfrm>
            <a:off x="7480165" y="3488931"/>
            <a:ext cx="279385" cy="1831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Прямоугольник 362"/>
          <p:cNvSpPr/>
          <p:nvPr/>
        </p:nvSpPr>
        <p:spPr>
          <a:xfrm rot="16200000">
            <a:off x="-658585" y="3582731"/>
            <a:ext cx="2432452" cy="226985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</a:rPr>
              <a:t> Фундаментальная наука</a:t>
            </a:r>
          </a:p>
        </p:txBody>
      </p:sp>
      <p:sp>
        <p:nvSpPr>
          <p:cNvPr id="364" name="Прямоугольник 363"/>
          <p:cNvSpPr/>
          <p:nvPr/>
        </p:nvSpPr>
        <p:spPr>
          <a:xfrm>
            <a:off x="8761167" y="1248098"/>
            <a:ext cx="737256" cy="49956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B0F0"/>
              </a:solidFill>
            </a:endParaRPr>
          </a:p>
        </p:txBody>
      </p:sp>
      <p:cxnSp>
        <p:nvCxnSpPr>
          <p:cNvPr id="1070" name="Соединительная линия уступом 1069"/>
          <p:cNvCxnSpPr/>
          <p:nvPr/>
        </p:nvCxnSpPr>
        <p:spPr>
          <a:xfrm rot="5400000" flipH="1" flipV="1">
            <a:off x="239720" y="1796001"/>
            <a:ext cx="1001551" cy="363312"/>
          </a:xfrm>
          <a:prstGeom prst="bentConnector4">
            <a:avLst>
              <a:gd name="adj1" fmla="val 100088"/>
              <a:gd name="adj2" fmla="val 184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Соединительная линия уступом 1074"/>
          <p:cNvCxnSpPr>
            <a:stCxn id="363" idx="1"/>
            <a:endCxn id="6" idx="7"/>
          </p:cNvCxnSpPr>
          <p:nvPr/>
        </p:nvCxnSpPr>
        <p:spPr>
          <a:xfrm rot="16200000" flipH="1">
            <a:off x="162303" y="5307788"/>
            <a:ext cx="1166772" cy="376094"/>
          </a:xfrm>
          <a:prstGeom prst="bentConnector4">
            <a:avLst>
              <a:gd name="adj1" fmla="val 100046"/>
              <a:gd name="adj2" fmla="val 2638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Прямая со стрелкой 1078"/>
          <p:cNvCxnSpPr>
            <a:stCxn id="363" idx="2"/>
          </p:cNvCxnSpPr>
          <p:nvPr/>
        </p:nvCxnSpPr>
        <p:spPr>
          <a:xfrm>
            <a:off x="671134" y="3696223"/>
            <a:ext cx="24486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Прямая со стрелкой 377"/>
          <p:cNvCxnSpPr/>
          <p:nvPr/>
        </p:nvCxnSpPr>
        <p:spPr>
          <a:xfrm>
            <a:off x="671134" y="2765866"/>
            <a:ext cx="24486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Прямая со стрелкой 378"/>
          <p:cNvCxnSpPr/>
          <p:nvPr/>
        </p:nvCxnSpPr>
        <p:spPr>
          <a:xfrm>
            <a:off x="671135" y="4686909"/>
            <a:ext cx="242941" cy="6124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TextBox 1082"/>
          <p:cNvSpPr txBox="1"/>
          <p:nvPr/>
        </p:nvSpPr>
        <p:spPr>
          <a:xfrm>
            <a:off x="7806724" y="4037543"/>
            <a:ext cx="82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B0F0"/>
                </a:solidFill>
              </a:rPr>
              <a:t>Energy.NET</a:t>
            </a:r>
            <a:endParaRPr lang="ru-RU" sz="1050" b="1" dirty="0">
              <a:solidFill>
                <a:srgbClr val="00B0F0"/>
              </a:solidFill>
            </a:endParaRPr>
          </a:p>
        </p:txBody>
      </p:sp>
      <p:sp>
        <p:nvSpPr>
          <p:cNvPr id="384" name="Прямоугольник 383"/>
          <p:cNvSpPr/>
          <p:nvPr/>
        </p:nvSpPr>
        <p:spPr>
          <a:xfrm rot="16200000">
            <a:off x="7699026" y="3574474"/>
            <a:ext cx="3352165" cy="2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ЭФФЕКТЫ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>
                <a:solidFill>
                  <a:srgbClr val="00B0F0"/>
                </a:solidFill>
              </a:rPr>
              <a:t>КОНЕЧННОГО ПОЛЬЗОВАТЕЛЯ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85" name="Прямоугольник 384"/>
          <p:cNvSpPr/>
          <p:nvPr/>
        </p:nvSpPr>
        <p:spPr>
          <a:xfrm rot="16200000">
            <a:off x="8513222" y="3521234"/>
            <a:ext cx="1006203" cy="4383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</a:rPr>
              <a:t>НИШИ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сформировавшихся рынков</a:t>
            </a:r>
          </a:p>
        </p:txBody>
      </p:sp>
      <p:cxnSp>
        <p:nvCxnSpPr>
          <p:cNvPr id="1085" name="Прямая соединительная линия 1084"/>
          <p:cNvCxnSpPr>
            <a:stCxn id="199" idx="3"/>
            <a:endCxn id="385" idx="1"/>
          </p:cNvCxnSpPr>
          <p:nvPr/>
        </p:nvCxnSpPr>
        <p:spPr>
          <a:xfrm flipH="1" flipV="1">
            <a:off x="9016323" y="4243515"/>
            <a:ext cx="2066" cy="63603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6" name="Рисунок 425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81" y="1467495"/>
            <a:ext cx="862197" cy="399052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958495" y="1255174"/>
            <a:ext cx="82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B0F0"/>
                </a:solidFill>
              </a:rPr>
              <a:t>Energy.NET</a:t>
            </a:r>
            <a:endParaRPr lang="ru-RU" sz="1050" b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052" y="1542820"/>
            <a:ext cx="4953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Созданная модель </a:t>
            </a:r>
            <a:r>
              <a:rPr lang="ru-RU" sz="1800" dirty="0"/>
              <a:t>деятельности </a:t>
            </a:r>
            <a:r>
              <a:rPr lang="ru-RU" sz="1800" dirty="0" smtClean="0"/>
              <a:t>позволяет </a:t>
            </a:r>
            <a:r>
              <a:rPr lang="ru-RU" sz="1800" dirty="0"/>
              <a:t>формировать спрос на исследования и технологии от рынков к науке </a:t>
            </a:r>
            <a:r>
              <a:rPr lang="ru-RU" sz="1800" dirty="0" smtClean="0"/>
              <a:t>и создавать </a:t>
            </a:r>
            <a:r>
              <a:rPr lang="ru-RU" sz="1800" dirty="0"/>
              <a:t>новые рыночные ниши</a:t>
            </a:r>
            <a:r>
              <a:rPr lang="ru-RU" sz="1800" dirty="0" smtClean="0"/>
              <a:t> </a:t>
            </a:r>
            <a:r>
              <a:rPr lang="ru-RU" sz="1800" dirty="0"/>
              <a:t>через маркетинг научных идей и </a:t>
            </a:r>
            <a:r>
              <a:rPr lang="ru-RU" sz="1800" dirty="0" smtClean="0"/>
              <a:t>разработок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Полностью </a:t>
            </a:r>
            <a:r>
              <a:rPr lang="ru-RU" sz="1800" dirty="0"/>
              <a:t>понимая структуру добавленной стоимости производимых и разрабатываемых продуктов, мы обязаны влиять на глобальные технологические </a:t>
            </a:r>
            <a:r>
              <a:rPr lang="ru-RU" sz="1800" dirty="0" smtClean="0"/>
              <a:t>траектории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Проведенная </a:t>
            </a:r>
            <a:r>
              <a:rPr lang="ru-RU" sz="1800" dirty="0"/>
              <a:t>аналитическая работа позволила сформировать ясный вектор развития на среднесрочный горизонт </a:t>
            </a:r>
            <a:r>
              <a:rPr lang="ru-RU" sz="1800" dirty="0" smtClean="0"/>
              <a:t>2025г</a:t>
            </a:r>
            <a:r>
              <a:rPr lang="ru-RU" sz="1800" dirty="0"/>
              <a:t>. и долгосрочный 2040 г.</a:t>
            </a:r>
          </a:p>
        </p:txBody>
      </p:sp>
    </p:spTree>
    <p:extLst>
      <p:ext uri="{BB962C8B-B14F-4D97-AF65-F5344CB8AC3E}">
        <p14:creationId xmlns:p14="http://schemas.microsoft.com/office/powerpoint/2010/main" val="337344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4A8E1C-A3FE-48A1-B397-DD2C7AA8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ВЫВОДЫ И ПРЕДЛОЖЕНИЯ (1):</a:t>
            </a:r>
            <a:endParaRPr lang="ru-RU" sz="1400" b="1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272" y="1274510"/>
            <a:ext cx="77046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1. Необходимо существенно увеличить результативность научных исследований в данной области, направленных на решение практических задач: </a:t>
            </a:r>
            <a:br>
              <a:rPr lang="ru-RU" sz="1800" dirty="0"/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институты РАН и университеты, РФФИ и РНФ,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/>
          </a:p>
          <a:p>
            <a:r>
              <a:rPr lang="ru-RU" sz="1800" dirty="0"/>
              <a:t>2. Необходимо организовывать конкурсы комплексных проектов, результатом которых будет демонстрация прототипов, созданных исключительно на отечественных разработках и материалах:</a:t>
            </a:r>
            <a:br>
              <a:rPr lang="ru-RU" sz="1800" dirty="0"/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РНФ, РФФИ,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и др</a:t>
            </a:r>
            <a:r>
              <a:rPr lang="ru-RU" sz="1800" b="1" dirty="0">
                <a:solidFill>
                  <a:srgbClr val="0088B8"/>
                </a:solidFill>
              </a:rPr>
              <a:t>.</a:t>
            </a:r>
          </a:p>
          <a:p>
            <a:endParaRPr lang="ru-RU" sz="1800" b="1" dirty="0">
              <a:solidFill>
                <a:srgbClr val="000090"/>
              </a:solidFill>
            </a:endParaRPr>
          </a:p>
          <a:p>
            <a:r>
              <a:rPr lang="ru-RU" sz="1800" dirty="0"/>
              <a:t>3. Необходимо организовать с помощью государственной поддержки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консорциум</a:t>
            </a:r>
            <a:r>
              <a:rPr lang="ru-RU" sz="1800" dirty="0"/>
              <a:t>, объединяющий научные организации, производственные объединения и компании-потребители конечной продукции:</a:t>
            </a:r>
          </a:p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при участии Центров компетенции НТИ, «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Русбат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» и др.</a:t>
            </a:r>
            <a:r>
              <a:rPr lang="ru-RU" sz="1800" dirty="0"/>
              <a:t> </a:t>
            </a:r>
          </a:p>
          <a:p>
            <a:endParaRPr lang="ru-RU" sz="1800" dirty="0"/>
          </a:p>
          <a:p>
            <a:r>
              <a:rPr lang="ru-RU" sz="1800" dirty="0"/>
              <a:t>4. </a:t>
            </a:r>
            <a:r>
              <a:rPr lang="ru-RU" sz="1800" b="1" dirty="0">
                <a:solidFill>
                  <a:srgbClr val="000090"/>
                </a:solidFill>
              </a:rPr>
              <a:t>Необходима государственная программа по металл-ионным аккумуляторам</a:t>
            </a:r>
            <a:endParaRPr lang="en-US" sz="18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6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4A8E1C-A3FE-48A1-B397-DD2C7AA8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ВЫВОДЫ И ПРЕДЛОЖЕНИЯ (1):</a:t>
            </a:r>
            <a:endParaRPr lang="ru-RU" sz="1400" b="1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272" y="1274510"/>
            <a:ext cx="77046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1. Необходимо существенно увеличить результативность научных исследований в данной области, направленных на решение практических задач: </a:t>
            </a:r>
            <a:br>
              <a:rPr lang="ru-RU" sz="1800" dirty="0"/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институты РАН и университеты, РФФИ и РНФ,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/>
          </a:p>
          <a:p>
            <a:r>
              <a:rPr lang="ru-RU" sz="1800" dirty="0"/>
              <a:t>2. Необходимо организовывать конкурсы комплексных проектов, результатом которых будет демонстрация прототипов, созданных исключительно на отечественных разработках и материалах:</a:t>
            </a:r>
            <a:br>
              <a:rPr lang="ru-RU" sz="1800" dirty="0"/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РНФ, РФФИ,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и др</a:t>
            </a:r>
            <a:r>
              <a:rPr lang="ru-RU" sz="1800" b="1" dirty="0">
                <a:solidFill>
                  <a:srgbClr val="0088B8"/>
                </a:solidFill>
              </a:rPr>
              <a:t>.</a:t>
            </a:r>
          </a:p>
          <a:p>
            <a:endParaRPr lang="ru-RU" sz="1800" b="1" dirty="0">
              <a:solidFill>
                <a:srgbClr val="000090"/>
              </a:solidFill>
            </a:endParaRPr>
          </a:p>
          <a:p>
            <a:r>
              <a:rPr lang="ru-RU" sz="1800" dirty="0"/>
              <a:t>3. Необходимо организовать с помощью государственной поддержки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консорциум</a:t>
            </a:r>
            <a:r>
              <a:rPr lang="ru-RU" sz="1800" dirty="0"/>
              <a:t>, объединяющий научные организации, производственные объединения и компании-потребители конечной продукции:</a:t>
            </a:r>
          </a:p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при участии Центров компетенции НТИ, «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Русбат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» и др.</a:t>
            </a:r>
            <a:r>
              <a:rPr lang="ru-RU" sz="1800" dirty="0"/>
              <a:t> </a:t>
            </a:r>
          </a:p>
          <a:p>
            <a:endParaRPr lang="ru-RU" sz="1800" dirty="0"/>
          </a:p>
          <a:p>
            <a:r>
              <a:rPr lang="ru-RU" sz="1800" dirty="0"/>
              <a:t>4. </a:t>
            </a:r>
            <a:r>
              <a:rPr lang="ru-RU" sz="1800" b="1" dirty="0">
                <a:solidFill>
                  <a:srgbClr val="000090"/>
                </a:solidFill>
              </a:rPr>
              <a:t>Необходима государственная программа по металл-ионным аккумуляторам</a:t>
            </a:r>
            <a:endParaRPr lang="en-US" sz="18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3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677" y="333809"/>
            <a:ext cx="7479323" cy="452630"/>
          </a:xfrm>
        </p:spPr>
        <p:txBody>
          <a:bodyPr/>
          <a:lstStyle/>
          <a:p>
            <a:r>
              <a:rPr lang="ru-RU" sz="1600" dirty="0"/>
              <a:t>РОССИЯ </a:t>
            </a:r>
            <a:r>
              <a:rPr lang="ru-RU" sz="1600" dirty="0" smtClean="0"/>
              <a:t>В ГЛОБАЛЬНОМ РЫНКЕ ТЕХНОЛОГИЙ ТОПЛИВНЫХ ЭЛЕМЕНТОВ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715" y="1052112"/>
            <a:ext cx="495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ОСТАЛЬНОЙ МИР …     </a:t>
            </a:r>
            <a:r>
              <a:rPr lang="ru-RU" sz="2000" b="1" dirty="0" smtClean="0"/>
              <a:t> СМЕНА ТРЕНДА.  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1" y="1518243"/>
            <a:ext cx="8946592" cy="48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811" y="5432437"/>
            <a:ext cx="1266092" cy="13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en-US" dirty="0"/>
              <a:t>ENE.FARM. </a:t>
            </a:r>
            <a:r>
              <a:rPr lang="ru-RU" dirty="0"/>
              <a:t>ЯПОНИЯ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1156876"/>
            <a:ext cx="3719820" cy="984823"/>
          </a:xfrm>
          <a:prstGeom prst="rect">
            <a:avLst/>
          </a:prstGeom>
        </p:spPr>
      </p:pic>
      <p:pic>
        <p:nvPicPr>
          <p:cNvPr id="35" name="Picture 10" descr="ene far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2712" y="2459370"/>
            <a:ext cx="3096455" cy="11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612" y="2294955"/>
            <a:ext cx="1098629" cy="71289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534" y="2746466"/>
            <a:ext cx="1024076" cy="29259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385" y="2587202"/>
            <a:ext cx="933939" cy="11829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168" y="3051314"/>
            <a:ext cx="965688" cy="19838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68" y="2476994"/>
            <a:ext cx="588455" cy="470765"/>
          </a:xfrm>
          <a:prstGeom prst="rect">
            <a:avLst/>
          </a:prstGeom>
        </p:spPr>
      </p:pic>
      <p:pic>
        <p:nvPicPr>
          <p:cNvPr id="4118" name="Picture 22" descr="CHOFU SEISAKUSHO CO., LTD.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52608" b="-3446"/>
          <a:stretch/>
        </p:blipFill>
        <p:spPr bwMode="auto">
          <a:xfrm>
            <a:off x="8158383" y="3299820"/>
            <a:ext cx="1068022" cy="2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5959081" y="3610735"/>
            <a:ext cx="455574" cy="241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ru-RU" sz="969" dirty="0">
                <a:solidFill>
                  <a:prstClr val="black"/>
                </a:solidFill>
              </a:rPr>
              <a:t>ТОТЭ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948718" y="3803063"/>
            <a:ext cx="478016" cy="241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en-US" sz="969" dirty="0">
                <a:solidFill>
                  <a:prstClr val="black"/>
                </a:solidFill>
              </a:rPr>
              <a:t>2 </a:t>
            </a:r>
            <a:r>
              <a:rPr lang="ru-RU" sz="969" dirty="0">
                <a:solidFill>
                  <a:prstClr val="black"/>
                </a:solidFill>
              </a:rPr>
              <a:t>кВт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263952" y="3617100"/>
            <a:ext cx="455574" cy="241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ru-RU" sz="969" dirty="0">
                <a:solidFill>
                  <a:prstClr val="black"/>
                </a:solidFill>
              </a:rPr>
              <a:t>ТОТЭ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253729" y="3827743"/>
            <a:ext cx="545342" cy="241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en-US" sz="969" dirty="0">
                <a:solidFill>
                  <a:prstClr val="black"/>
                </a:solidFill>
              </a:rPr>
              <a:t>750 </a:t>
            </a:r>
            <a:r>
              <a:rPr lang="ru-RU" sz="969" dirty="0">
                <a:solidFill>
                  <a:prstClr val="black"/>
                </a:solidFill>
              </a:rPr>
              <a:t>Вт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795" y="2522153"/>
            <a:ext cx="3774356" cy="429879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just" defTabSz="843753"/>
            <a:r>
              <a:rPr lang="en-US" sz="1292" b="1" dirty="0">
                <a:solidFill>
                  <a:prstClr val="white"/>
                </a:solidFill>
              </a:rPr>
              <a:t>TOKYO GAS</a:t>
            </a:r>
            <a:r>
              <a:rPr lang="ru-RU" sz="1292" b="1" dirty="0">
                <a:solidFill>
                  <a:prstClr val="white"/>
                </a:solidFill>
              </a:rPr>
              <a:t>, </a:t>
            </a:r>
            <a:r>
              <a:rPr lang="en-US" sz="1292" b="1" dirty="0">
                <a:solidFill>
                  <a:prstClr val="white"/>
                </a:solidFill>
              </a:rPr>
              <a:t>PANASONIC</a:t>
            </a:r>
            <a:r>
              <a:rPr lang="ru-RU" sz="1292" b="1" dirty="0">
                <a:solidFill>
                  <a:prstClr val="white"/>
                </a:solidFill>
              </a:rPr>
              <a:t>, </a:t>
            </a:r>
            <a:r>
              <a:rPr lang="en-US" sz="1292" b="1" dirty="0">
                <a:solidFill>
                  <a:prstClr val="white"/>
                </a:solidFill>
              </a:rPr>
              <a:t>TOSHIBA</a:t>
            </a:r>
            <a:r>
              <a:rPr lang="ru-RU" sz="1292" b="1" dirty="0">
                <a:solidFill>
                  <a:prstClr val="white"/>
                </a:solidFill>
              </a:rPr>
              <a:t>, </a:t>
            </a:r>
            <a:r>
              <a:rPr lang="en-US" sz="1292" b="1" dirty="0">
                <a:solidFill>
                  <a:prstClr val="white"/>
                </a:solidFill>
              </a:rPr>
              <a:t>AISIN SEIKI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63952" y="5949731"/>
            <a:ext cx="1936140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ru-RU" sz="646" dirty="0">
                <a:solidFill>
                  <a:prstClr val="black"/>
                </a:solidFill>
              </a:rPr>
              <a:t>(ОКОЛО </a:t>
            </a:r>
            <a:r>
              <a:rPr lang="ru-RU" sz="831" b="1" dirty="0">
                <a:solidFill>
                  <a:srgbClr val="C00000"/>
                </a:solidFill>
              </a:rPr>
              <a:t>10% </a:t>
            </a:r>
            <a:r>
              <a:rPr lang="ru-RU" sz="646" dirty="0" smtClean="0">
                <a:solidFill>
                  <a:prstClr val="black"/>
                </a:solidFill>
              </a:rPr>
              <a:t>ВСЕХ </a:t>
            </a:r>
            <a:r>
              <a:rPr lang="ru-RU" sz="646" dirty="0">
                <a:solidFill>
                  <a:prstClr val="black"/>
                </a:solidFill>
              </a:rPr>
              <a:t>ДОМОВ В ЯПОНИИ)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060" y="2174098"/>
            <a:ext cx="1999265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843753">
              <a:defRPr/>
            </a:pPr>
            <a:r>
              <a:rPr lang="ru-RU" sz="1108" dirty="0">
                <a:solidFill>
                  <a:prstClr val="black"/>
                </a:solidFill>
              </a:rPr>
              <a:t>Ключевые участники проекта:</a:t>
            </a:r>
            <a:endParaRPr lang="en-US" sz="1108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2223" y="1447945"/>
            <a:ext cx="3233214" cy="54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en-US" sz="1846" b="1" dirty="0">
                <a:solidFill>
                  <a:srgbClr val="00B0F0"/>
                </a:solidFill>
              </a:rPr>
              <a:t>ENE.FARM</a:t>
            </a:r>
            <a:r>
              <a:rPr lang="en-US" sz="1108" b="1" dirty="0">
                <a:solidFill>
                  <a:prstClr val="black"/>
                </a:solidFill>
              </a:rPr>
              <a:t> </a:t>
            </a:r>
            <a:r>
              <a:rPr lang="ru-RU" sz="1108" b="1" dirty="0">
                <a:solidFill>
                  <a:prstClr val="black"/>
                </a:solidFill>
              </a:rPr>
              <a:t> - </a:t>
            </a:r>
            <a:r>
              <a:rPr lang="ru-RU" sz="1108" dirty="0">
                <a:solidFill>
                  <a:prstClr val="black"/>
                </a:solidFill>
              </a:rPr>
              <a:t>наиболее успешный проект в мире по массовому внедрению ТЭ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02555" y="4942965"/>
            <a:ext cx="17133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753"/>
            <a:r>
              <a:rPr lang="ru-RU" sz="4400" b="1" dirty="0">
                <a:solidFill>
                  <a:srgbClr val="00B0F0"/>
                </a:solidFill>
              </a:rPr>
              <a:t>1,4 </a:t>
            </a:r>
          </a:p>
          <a:p>
            <a:pPr algn="ctr" defTabSz="843753"/>
            <a:r>
              <a:rPr lang="ru-RU" sz="1200" dirty="0">
                <a:solidFill>
                  <a:prstClr val="black"/>
                </a:solidFill>
              </a:rPr>
              <a:t>МЛН. СИСТЕМ К 2020 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38804" y="4871523"/>
            <a:ext cx="238760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3753"/>
            <a:r>
              <a:rPr lang="ru-RU" sz="4800" b="1" dirty="0">
                <a:solidFill>
                  <a:srgbClr val="00B0F0"/>
                </a:solidFill>
              </a:rPr>
              <a:t>5,3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endParaRPr lang="ru-RU" sz="4800" b="1" dirty="0">
              <a:solidFill>
                <a:srgbClr val="00B0F0"/>
              </a:solidFill>
            </a:endParaRPr>
          </a:p>
          <a:p>
            <a:pPr algn="ctr" defTabSz="843753"/>
            <a:r>
              <a:rPr lang="ru-RU" sz="1400" dirty="0">
                <a:solidFill>
                  <a:prstClr val="black"/>
                </a:solidFill>
              </a:rPr>
              <a:t>МЛН. СИСТЕМ К 2030г.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7795" y="4916089"/>
            <a:ext cx="20569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753"/>
            <a:r>
              <a:rPr lang="ru-RU" sz="4400" b="1" dirty="0" smtClean="0">
                <a:solidFill>
                  <a:srgbClr val="00B0F0"/>
                </a:solidFill>
              </a:rPr>
              <a:t>230 </a:t>
            </a:r>
            <a:r>
              <a:rPr lang="ru-RU" sz="4400" b="1" dirty="0">
                <a:solidFill>
                  <a:srgbClr val="00B0F0"/>
                </a:solidFill>
              </a:rPr>
              <a:t>000</a:t>
            </a:r>
            <a:r>
              <a:rPr lang="ru-RU" sz="1100" b="1" dirty="0">
                <a:solidFill>
                  <a:srgbClr val="C00000"/>
                </a:solidFill>
              </a:rPr>
              <a:t> </a:t>
            </a:r>
          </a:p>
          <a:p>
            <a:pPr algn="ctr" defTabSz="843753"/>
            <a:r>
              <a:rPr lang="ru-RU" sz="1200" dirty="0">
                <a:solidFill>
                  <a:prstClr val="black"/>
                </a:solidFill>
              </a:rPr>
              <a:t>СИСТЕМ УСТАНОВЛЕНО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86434" y="4895197"/>
            <a:ext cx="9144000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2016" y="5917963"/>
            <a:ext cx="9144000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УТУ FARM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96" y="3052368"/>
            <a:ext cx="1526158" cy="13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915" y="3051510"/>
            <a:ext cx="2171238" cy="13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696774" y="4055023"/>
            <a:ext cx="1064563" cy="3452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 defTabSz="843753"/>
            <a:r>
              <a:rPr lang="ru-RU" sz="831" dirty="0">
                <a:solidFill>
                  <a:prstClr val="black"/>
                </a:solidFill>
              </a:rPr>
              <a:t>ПРИРОДНЫЙ ГАЗ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80874" y="4055023"/>
            <a:ext cx="1064563" cy="3452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 defTabSz="843753"/>
            <a:r>
              <a:rPr lang="ru-RU" sz="831" dirty="0">
                <a:solidFill>
                  <a:prstClr val="black"/>
                </a:solidFill>
              </a:rPr>
              <a:t>ПРИРОДНЫЙ ГАЗ</a:t>
            </a:r>
          </a:p>
        </p:txBody>
      </p:sp>
    </p:spTree>
    <p:extLst>
      <p:ext uri="{BB962C8B-B14F-4D97-AF65-F5344CB8AC3E}">
        <p14:creationId xmlns:p14="http://schemas.microsoft.com/office/powerpoint/2010/main" val="139556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cerapower 9000i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7557" y="2890892"/>
            <a:ext cx="807468" cy="10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7871" y="3013542"/>
            <a:ext cx="528139" cy="9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03160" y="2041845"/>
            <a:ext cx="1036791" cy="31944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defTabSz="843753"/>
            <a:r>
              <a:rPr lang="en-US" sz="738" b="1" dirty="0">
                <a:solidFill>
                  <a:prstClr val="white"/>
                </a:solidFill>
              </a:rPr>
              <a:t>CERAPOWER FC 10</a:t>
            </a:r>
          </a:p>
          <a:p>
            <a:pPr algn="ctr" defTabSz="843753"/>
            <a:r>
              <a:rPr lang="en-US" sz="738" b="1" dirty="0">
                <a:solidFill>
                  <a:prstClr val="white"/>
                </a:solidFill>
              </a:rPr>
              <a:t>LOGAPOWER FC 10 </a:t>
            </a:r>
            <a:endParaRPr lang="ru-RU" sz="738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63508" y="4208802"/>
            <a:ext cx="495649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en-US" sz="831" dirty="0">
                <a:solidFill>
                  <a:prstClr val="black"/>
                </a:solidFill>
              </a:rPr>
              <a:t>700 </a:t>
            </a:r>
            <a:r>
              <a:rPr lang="ru-RU" sz="831" dirty="0">
                <a:solidFill>
                  <a:prstClr val="black"/>
                </a:solidFill>
              </a:rPr>
              <a:t>Вт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80324" y="4405161"/>
            <a:ext cx="1064563" cy="3452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 defTabSz="843753"/>
            <a:r>
              <a:rPr lang="ru-RU" sz="831" dirty="0">
                <a:solidFill>
                  <a:prstClr val="black"/>
                </a:solidFill>
              </a:rPr>
              <a:t>ПРИРОДНЫЙ ГАЗ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66" y="2963612"/>
            <a:ext cx="424566" cy="9737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61" y="2932934"/>
            <a:ext cx="489497" cy="113113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512348" y="4189272"/>
            <a:ext cx="436338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1</a:t>
            </a:r>
            <a:r>
              <a:rPr lang="en-US" sz="831" dirty="0">
                <a:solidFill>
                  <a:prstClr val="black"/>
                </a:solidFill>
              </a:rPr>
              <a:t> </a:t>
            </a:r>
            <a:r>
              <a:rPr lang="ru-RU" sz="831" dirty="0">
                <a:solidFill>
                  <a:prstClr val="black"/>
                </a:solidFill>
              </a:rPr>
              <a:t>кВт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41965" y="4412057"/>
            <a:ext cx="959831" cy="3409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 defTabSz="843753"/>
            <a:r>
              <a:rPr lang="ru-RU" sz="831" dirty="0">
                <a:solidFill>
                  <a:prstClr val="black"/>
                </a:solidFill>
              </a:rPr>
              <a:t>ПРИРОДНЫЙ ГАЗ </a:t>
            </a:r>
          </a:p>
          <a:p>
            <a:pPr algn="ctr" defTabSz="843753"/>
            <a:r>
              <a:rPr lang="ru-RU" sz="831" dirty="0">
                <a:solidFill>
                  <a:prstClr val="black"/>
                </a:solidFill>
              </a:rPr>
              <a:t>+ БИОГАЗ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20412" y="2037519"/>
            <a:ext cx="812648" cy="34524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 defTabSz="843753"/>
            <a:r>
              <a:rPr lang="en-US" sz="738" b="1" dirty="0">
                <a:solidFill>
                  <a:prstClr val="white"/>
                </a:solidFill>
              </a:rPr>
              <a:t>Galileo 1000N </a:t>
            </a:r>
            <a:endParaRPr lang="ru-RU" sz="738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36969" y="2037518"/>
            <a:ext cx="822228" cy="34524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 defTabSz="843753"/>
            <a:r>
              <a:rPr lang="en-US" sz="738" b="1" dirty="0">
                <a:solidFill>
                  <a:prstClr val="white"/>
                </a:solidFill>
              </a:rPr>
              <a:t>ENGEN 2500</a:t>
            </a:r>
            <a:endParaRPr lang="ru-RU" sz="738" b="1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7650" y="4190907"/>
            <a:ext cx="518091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en-US" sz="831" dirty="0">
                <a:solidFill>
                  <a:prstClr val="black"/>
                </a:solidFill>
              </a:rPr>
              <a:t>2.5 </a:t>
            </a:r>
            <a:r>
              <a:rPr lang="ru-RU" sz="831" dirty="0">
                <a:solidFill>
                  <a:prstClr val="black"/>
                </a:solidFill>
              </a:rPr>
              <a:t>кВт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04196" y="4407746"/>
            <a:ext cx="951739" cy="3452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anchor="ctr">
            <a:no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ПРИРОДНЫЙ ГАЗ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76365" y="2037088"/>
            <a:ext cx="814311" cy="345676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 defTabSz="843753"/>
            <a:r>
              <a:rPr lang="en-US" sz="738" b="1" dirty="0">
                <a:solidFill>
                  <a:prstClr val="white"/>
                </a:solidFill>
              </a:rPr>
              <a:t>BLUEGEN</a:t>
            </a:r>
            <a:endParaRPr lang="ru-RU" sz="738" b="1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59899" y="3994117"/>
            <a:ext cx="415498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ТОТЭ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96708" y="3994117"/>
            <a:ext cx="415498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ТОТЭ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09905" y="3994117"/>
            <a:ext cx="448001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ТОТЭ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78457" y="3997132"/>
            <a:ext cx="415498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ТОТЭ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09911" y="4161312"/>
            <a:ext cx="436338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en-US" sz="831" dirty="0">
                <a:solidFill>
                  <a:prstClr val="black"/>
                </a:solidFill>
              </a:rPr>
              <a:t>2 </a:t>
            </a:r>
            <a:r>
              <a:rPr lang="ru-RU" sz="831" dirty="0">
                <a:solidFill>
                  <a:prstClr val="black"/>
                </a:solidFill>
              </a:rPr>
              <a:t>кВт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43417" y="4402346"/>
            <a:ext cx="951739" cy="3452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anchor="ctr">
            <a:no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ПРИРОДНЫЙ ГАЗ</a:t>
            </a:r>
          </a:p>
        </p:txBody>
      </p:sp>
      <p:pic>
        <p:nvPicPr>
          <p:cNvPr id="3080" name="Picture 8" descr="Картинки по запросу bluegen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740" y="2978999"/>
            <a:ext cx="755505" cy="9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300" dirty="0"/>
              <a:t>ПРОЕКТ </a:t>
            </a:r>
            <a:r>
              <a:rPr lang="en-US" sz="1300" dirty="0"/>
              <a:t>ENE.FIELD. </a:t>
            </a:r>
            <a:r>
              <a:rPr lang="ru-RU" sz="1300" dirty="0"/>
              <a:t>ЕВРОПЕЙСКАЯ ПЛАТФОРМА ПО ВНЕДРЕНИЮ </a:t>
            </a:r>
            <a:r>
              <a:rPr lang="en-US" sz="1300" dirty="0"/>
              <a:t>FC mCHP</a:t>
            </a:r>
            <a:endParaRPr lang="ru-RU" sz="1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84" y="2125568"/>
            <a:ext cx="3264665" cy="26498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194" y="1180470"/>
            <a:ext cx="5020514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3753">
              <a:defRPr/>
            </a:pPr>
            <a:endParaRPr lang="en-US" sz="969" dirty="0">
              <a:solidFill>
                <a:prstClr val="black"/>
              </a:solidFill>
            </a:endParaRPr>
          </a:p>
          <a:p>
            <a:pPr algn="just" defTabSz="843753">
              <a:defRPr/>
            </a:pPr>
            <a:r>
              <a:rPr lang="ru-RU" sz="969" dirty="0">
                <a:solidFill>
                  <a:prstClr val="black"/>
                </a:solidFill>
              </a:rPr>
              <a:t>Ключевые участники проекта:</a:t>
            </a:r>
            <a:endParaRPr lang="en-US" sz="969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enefield.eu/wp-content/uploads/2014/02/partner-Vaillant_Logo_CMY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782" y="2416517"/>
            <a:ext cx="686939" cy="3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junkers-de.resource.bosch.com/media/_tech_junkers/layout_junkers/images_junkers/logos_junkers/header_logo_junkers_bosch_de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82"/>
          <a:stretch/>
        </p:blipFill>
        <p:spPr bwMode="auto">
          <a:xfrm>
            <a:off x="4123491" y="2633184"/>
            <a:ext cx="709786" cy="1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junkers-de.resource.bosch.com/media/_tech_junkers/layout_junkers/images_junkers/logos_junkers/header_logo_junkers_bosch_de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82"/>
          <a:stretch/>
        </p:blipFill>
        <p:spPr bwMode="auto">
          <a:xfrm>
            <a:off x="4172307" y="2453236"/>
            <a:ext cx="766277" cy="1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22"/>
          <a:stretch/>
        </p:blipFill>
        <p:spPr>
          <a:xfrm>
            <a:off x="5414237" y="2521623"/>
            <a:ext cx="562758" cy="2295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526" y="2484228"/>
            <a:ext cx="501428" cy="45483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260" y="2483763"/>
            <a:ext cx="501428" cy="45483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418911" y="2037088"/>
            <a:ext cx="814311" cy="345676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 defTabSz="843753"/>
            <a:r>
              <a:rPr lang="en-US" sz="738" b="1" dirty="0">
                <a:solidFill>
                  <a:prstClr val="white"/>
                </a:solidFill>
              </a:rPr>
              <a:t>VAILLANT G5+</a:t>
            </a:r>
            <a:endParaRPr lang="ru-RU" sz="738" b="1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657191" y="3991360"/>
            <a:ext cx="415498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ТОТЭ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640915" y="4154095"/>
            <a:ext cx="436338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3753"/>
            <a:r>
              <a:rPr lang="en-US" sz="831" dirty="0">
                <a:solidFill>
                  <a:prstClr val="black"/>
                </a:solidFill>
              </a:rPr>
              <a:t>1 </a:t>
            </a:r>
            <a:r>
              <a:rPr lang="ru-RU" sz="831" dirty="0">
                <a:solidFill>
                  <a:prstClr val="black"/>
                </a:solidFill>
              </a:rPr>
              <a:t>кВт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382637" y="4392083"/>
            <a:ext cx="951739" cy="3452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anchor="ctr">
            <a:noAutofit/>
          </a:bodyPr>
          <a:lstStyle/>
          <a:p>
            <a:pPr defTabSz="843753"/>
            <a:r>
              <a:rPr lang="ru-RU" sz="831" dirty="0">
                <a:solidFill>
                  <a:prstClr val="black"/>
                </a:solidFill>
              </a:rPr>
              <a:t>ПРИРОДНЫЙ ГАЗ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2040" y="5334017"/>
            <a:ext cx="1827744" cy="1029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753"/>
            <a:r>
              <a:rPr lang="ru-RU" sz="4062" b="1" dirty="0">
                <a:solidFill>
                  <a:srgbClr val="00B0F0"/>
                </a:solidFill>
              </a:rPr>
              <a:t>8 </a:t>
            </a:r>
          </a:p>
          <a:p>
            <a:pPr algn="ctr" defTabSz="843753"/>
            <a:r>
              <a:rPr lang="ru-RU" sz="1015" dirty="0">
                <a:solidFill>
                  <a:prstClr val="black"/>
                </a:solidFill>
              </a:rPr>
              <a:t>КРУПНЕЙШИХ ЕВРОПЕЙСКИХ </a:t>
            </a:r>
          </a:p>
          <a:p>
            <a:pPr algn="ctr" defTabSz="843753"/>
            <a:r>
              <a:rPr lang="ru-RU" sz="1015" dirty="0">
                <a:solidFill>
                  <a:prstClr val="black"/>
                </a:solidFill>
              </a:rPr>
              <a:t>ПРОИЗВОДИТЕЛЕЙ ТЭ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4395" y="5325569"/>
            <a:ext cx="2138237" cy="10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3753"/>
            <a:r>
              <a:rPr lang="ru-RU" sz="4062" b="1" dirty="0">
                <a:solidFill>
                  <a:srgbClr val="00B0F0"/>
                </a:solidFill>
              </a:rPr>
              <a:t> 30 </a:t>
            </a:r>
          </a:p>
          <a:p>
            <a:pPr algn="ctr" defTabSz="843753"/>
            <a:r>
              <a:rPr lang="ru-RU" sz="1015" dirty="0">
                <a:solidFill>
                  <a:prstClr val="black"/>
                </a:solidFill>
              </a:rPr>
              <a:t>КОМПАНИЙ</a:t>
            </a:r>
            <a:r>
              <a:rPr lang="en-US" sz="1015" dirty="0">
                <a:solidFill>
                  <a:prstClr val="black"/>
                </a:solidFill>
              </a:rPr>
              <a:t> </a:t>
            </a:r>
            <a:r>
              <a:rPr lang="ru-RU" sz="1015" dirty="0">
                <a:solidFill>
                  <a:prstClr val="black"/>
                </a:solidFill>
              </a:rPr>
              <a:t>ПРОИЗВОДИТЕЛЕЙ </a:t>
            </a:r>
          </a:p>
          <a:p>
            <a:pPr algn="ctr" defTabSz="843753"/>
            <a:r>
              <a:rPr lang="ru-RU" sz="1015" dirty="0">
                <a:solidFill>
                  <a:prstClr val="black"/>
                </a:solidFill>
              </a:rPr>
              <a:t>ОТОПИТЕЛЬНОГО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951" y="1653149"/>
            <a:ext cx="3056054" cy="433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 defTabSz="843753">
              <a:defRPr/>
            </a:pPr>
            <a:r>
              <a:rPr lang="en-US" sz="1108" b="1" dirty="0">
                <a:solidFill>
                  <a:prstClr val="white"/>
                </a:solidFill>
              </a:rPr>
              <a:t>BOSCH THERMOTECHNIK</a:t>
            </a:r>
            <a:r>
              <a:rPr lang="ru-RU" sz="1108" b="1" dirty="0">
                <a:solidFill>
                  <a:prstClr val="white"/>
                </a:solidFill>
              </a:rPr>
              <a:t>, </a:t>
            </a:r>
            <a:r>
              <a:rPr lang="en-US" sz="1108" b="1" dirty="0">
                <a:solidFill>
                  <a:prstClr val="white"/>
                </a:solidFill>
              </a:rPr>
              <a:t>VIESSMAN</a:t>
            </a:r>
            <a:r>
              <a:rPr lang="ru-RU" sz="1108" b="1" dirty="0">
                <a:solidFill>
                  <a:prstClr val="white"/>
                </a:solidFill>
              </a:rPr>
              <a:t>, </a:t>
            </a:r>
            <a:r>
              <a:rPr lang="en-US" sz="1108" b="1" dirty="0">
                <a:solidFill>
                  <a:prstClr val="white"/>
                </a:solidFill>
              </a:rPr>
              <a:t>DANTHERM POWER</a:t>
            </a:r>
            <a:r>
              <a:rPr lang="ru-RU" sz="1108" b="1" dirty="0">
                <a:solidFill>
                  <a:prstClr val="white"/>
                </a:solidFill>
              </a:rPr>
              <a:t>, </a:t>
            </a:r>
            <a:r>
              <a:rPr lang="en-US" sz="1108" b="1" dirty="0">
                <a:solidFill>
                  <a:prstClr val="white"/>
                </a:solidFill>
              </a:rPr>
              <a:t>BRITISH GAS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96015" y="5426729"/>
            <a:ext cx="883872" cy="87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3753"/>
            <a:r>
              <a:rPr lang="ru-RU" sz="4062" b="1" dirty="0">
                <a:solidFill>
                  <a:srgbClr val="00B0F0"/>
                </a:solidFill>
              </a:rPr>
              <a:t>13</a:t>
            </a:r>
            <a:r>
              <a:rPr lang="ru-RU" sz="1477" dirty="0">
                <a:solidFill>
                  <a:prstClr val="black"/>
                </a:solidFill>
              </a:rPr>
              <a:t> </a:t>
            </a:r>
          </a:p>
          <a:p>
            <a:pPr algn="ctr" defTabSz="843753"/>
            <a:r>
              <a:rPr lang="ru-RU" sz="1015" dirty="0">
                <a:solidFill>
                  <a:prstClr val="black"/>
                </a:solidFill>
              </a:rPr>
              <a:t>СТРАН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833404" y="5410401"/>
            <a:ext cx="492444" cy="873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3753"/>
            <a:r>
              <a:rPr lang="ru-RU" sz="4062" b="1" dirty="0">
                <a:solidFill>
                  <a:srgbClr val="00B0F0"/>
                </a:solidFill>
              </a:rPr>
              <a:t>5</a:t>
            </a:r>
            <a:r>
              <a:rPr lang="ru-RU" sz="1477" b="1" dirty="0">
                <a:solidFill>
                  <a:srgbClr val="C00000"/>
                </a:solidFill>
              </a:rPr>
              <a:t> </a:t>
            </a:r>
          </a:p>
          <a:p>
            <a:pPr algn="ctr" defTabSz="843753"/>
            <a:r>
              <a:rPr lang="ru-RU" sz="969" dirty="0">
                <a:solidFill>
                  <a:prstClr val="black"/>
                </a:solidFill>
              </a:rPr>
              <a:t>ЛЕТ</a:t>
            </a:r>
            <a:r>
              <a:rPr lang="en-US" sz="1015" dirty="0">
                <a:solidFill>
                  <a:prstClr val="black"/>
                </a:solidFill>
              </a:rPr>
              <a:t> </a:t>
            </a:r>
            <a:endParaRPr lang="ru-RU" sz="1015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21031" y="1351668"/>
            <a:ext cx="5092951" cy="468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ru-RU" sz="1477" b="1" dirty="0">
                <a:solidFill>
                  <a:srgbClr val="00B0F0"/>
                </a:solidFill>
              </a:rPr>
              <a:t>ENE.FIELD</a:t>
            </a:r>
            <a:r>
              <a:rPr lang="ru-RU" sz="969" b="1" dirty="0">
                <a:solidFill>
                  <a:srgbClr val="00B0F0"/>
                </a:solidFill>
              </a:rPr>
              <a:t>  </a:t>
            </a:r>
            <a:r>
              <a:rPr lang="ru-RU" sz="969" dirty="0">
                <a:solidFill>
                  <a:prstClr val="black"/>
                </a:solidFill>
              </a:rPr>
              <a:t>- крупнейший в Европе проект по внедрению когенерационных систем на ТЭ для частных домовладений</a:t>
            </a:r>
            <a:endParaRPr lang="ru-RU" sz="1477" dirty="0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00692" y="5360325"/>
            <a:ext cx="9144000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86274" y="6383091"/>
            <a:ext cx="9144000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0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434829" y="1205653"/>
            <a:ext cx="3452547" cy="523220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/>
              <a:t>ОСНОВНЫЕ НАПРАВЛЕНИЯ ПРОИЗВОДСТВА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0300" y="1172656"/>
            <a:ext cx="3062800" cy="949518"/>
          </a:xfrm>
          <a:prstGeom prst="rect">
            <a:avLst/>
          </a:prstGeom>
          <a:solidFill>
            <a:srgbClr val="FFC000"/>
          </a:solidFill>
        </p:spPr>
        <p:txBody>
          <a:bodyPr wrap="square" lIns="146250" tIns="0" rIns="146250" bIns="0" anchor="ctr">
            <a:noAutofit/>
          </a:bodyPr>
          <a:lstStyle/>
          <a:p>
            <a:pPr algn="just"/>
            <a:r>
              <a:rPr lang="ru-RU" sz="1100" dirty="0"/>
              <a:t>БЛАГОДАРЯ ЕДИНОЙ МОДЕЛИ УПРАВЛЕНИЯ МЫ ИМЕЕМ ДОСТУП К ВЕДУЩИМ ЦЕНТРАМ КОЛЛЕКТИВНОГО ПОЛЬЗОВАНИЯ И ПЕРЕ-ДОВОМУ ОБРАБАТЫВАЮЩЕМУ И ИСПЫТА-ТЕЛЬНОМУ ОБОРУДОВАНИЮ </a:t>
            </a: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97" y="1098855"/>
            <a:ext cx="1813520" cy="1097120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33082" y="2195975"/>
            <a:ext cx="7155524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КАТАЛИЗАТОРОВ ПОМТЭ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МЕМБРАННО-ЭЛЕКТРОДНЫХ БЛОКОВ ПОМТЭ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БАТАРЕЙ ПОМТЭ С ВОЗДУШНЫМ И ЖИДКОСТНЫМ ОХЛАЖДЕНИЕМ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altLang="ru-RU" sz="1100" dirty="0">
                <a:latin typeface="+mn-lt"/>
              </a:rPr>
              <a:t>ПРОИЗВОДСТВО СВЕРХЛЕГКИХ БАТАРЕЙ ПОМТЭ ДЛЯ БЕСПИЛОТНЫХ СИСТЕМ</a:t>
            </a:r>
          </a:p>
          <a:p>
            <a:pPr algn="just">
              <a:spcBef>
                <a:spcPts val="975"/>
              </a:spcBef>
              <a:spcAft>
                <a:spcPts val="975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ПРОИЗВОДСТВО ЛИНЕЙКИ ПРОДУКТОВ ДЛЯ ОБРАЗОВАТЕЛЬНОГО НАПРАВЛЕНИЯ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ПРОИЗВОДСТВО ЭНЕРГЕТИЧЕСКИХ УСТАНОВОК НА ОСНОВЕ ПОМТЭ И ТОТЭ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ОБОРУДОВАНИЕ ДЛЯ ЭЛЕКТРОХИМИЧЕСКОГО ПРОИЗВОДСТВА И ТЕСТИРОВАНИЯ ТОПЛИВНЫХ ЭЛЕМЕНТОВ И СИСТЕМ ЭЛЕКТРОПИТАНИЯ 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 smtClean="0">
                <a:solidFill>
                  <a:prstClr val="black"/>
                </a:solidFill>
                <a:latin typeface="+mn-lt"/>
              </a:rPr>
              <a:t>ПРОИЗВОДСТВО </a:t>
            </a:r>
            <a:r>
              <a:rPr lang="ru-RU" sz="1100" dirty="0">
                <a:solidFill>
                  <a:prstClr val="black"/>
                </a:solidFill>
                <a:latin typeface="+mn-lt"/>
              </a:rPr>
              <a:t>СИСТЕМ УПРАВЛЕНИЯ И СИЛОВОЙ ЭЛЕКТРОНИКИ</a:t>
            </a:r>
          </a:p>
          <a:p>
            <a:pPr algn="just">
              <a:spcBef>
                <a:spcPts val="488"/>
              </a:spcBef>
              <a:spcAft>
                <a:spcPts val="488"/>
              </a:spcAft>
              <a:buClr>
                <a:srgbClr val="00B0F0"/>
              </a:buClr>
              <a:buSzPct val="120000"/>
              <a:buFont typeface="Wingdings 3" panose="05040102010807070707" pitchFamily="18" charset="2"/>
              <a:buChar char="Æ"/>
            </a:pPr>
            <a:r>
              <a:rPr lang="ru-RU" sz="1100" dirty="0">
                <a:solidFill>
                  <a:prstClr val="black"/>
                </a:solidFill>
                <a:latin typeface="+mn-lt"/>
              </a:rPr>
              <a:t>ЛАБОРАТОРНОЕ </a:t>
            </a:r>
            <a:r>
              <a:rPr lang="ru-RU" sz="1100" dirty="0" smtClean="0">
                <a:solidFill>
                  <a:prstClr val="black"/>
                </a:solidFill>
                <a:latin typeface="+mn-lt"/>
              </a:rPr>
              <a:t>ПРОИЗВОДСТВО МЕМБРАН</a:t>
            </a:r>
            <a:endParaRPr lang="ru-RU" sz="11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7" y="3686406"/>
            <a:ext cx="1813519" cy="1196044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КОМПОНЕНТОВ И КОМПЛЕКСНЫХ СИСТЕМ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AA819DF-87A6-4AA2-89E9-1C794DD86B8D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2434829" y="5506280"/>
            <a:ext cx="7128271" cy="307777"/>
          </a:xfrm>
          <a:prstGeom prst="rect">
            <a:avLst/>
          </a:prstGeom>
          <a:solidFill>
            <a:srgbClr val="00B0F0"/>
          </a:solidFill>
          <a:ex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dirty="0" smtClean="0"/>
              <a:t>ПРОИЗВЕДЕНО БОЛЕЕ 2000 БАТАРЕЙ ТОПЛИВНЫХ ЭЛЕМЕНТОВ</a:t>
            </a:r>
            <a:endParaRPr lang="ru-RU" altLang="ru-RU" sz="1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1" y="2307311"/>
            <a:ext cx="1800615" cy="12004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3" y="4998152"/>
            <a:ext cx="1799153" cy="11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верх 43"/>
          <p:cNvSpPr/>
          <p:nvPr/>
        </p:nvSpPr>
        <p:spPr>
          <a:xfrm rot="18557669">
            <a:off x="7408516" y="2962634"/>
            <a:ext cx="232413" cy="2466869"/>
          </a:xfrm>
          <a:prstGeom prst="upArrow">
            <a:avLst/>
          </a:prstGeom>
          <a:solidFill>
            <a:srgbClr val="0088B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8094232">
            <a:off x="5232234" y="3267394"/>
            <a:ext cx="232413" cy="2262419"/>
          </a:xfrm>
          <a:prstGeom prst="upArrow">
            <a:avLst/>
          </a:prstGeom>
          <a:solidFill>
            <a:srgbClr val="0088B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8414936" y="3830358"/>
            <a:ext cx="232413" cy="1106885"/>
          </a:xfrm>
          <a:prstGeom prst="upArrow">
            <a:avLst/>
          </a:prstGeom>
          <a:solidFill>
            <a:srgbClr val="0088B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ПРОЕКТЫ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0872" y="1232713"/>
            <a:ext cx="8192654" cy="2996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НАПРАВЛЕНИЕ ГЕНЕРАЦИЯ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0107" y="2146781"/>
            <a:ext cx="2327564" cy="7142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РАЗДЕЛ НИЗКОТЕМПЕРАТУРНЫЕ ТОПЛИВНЫЕ ЭЛЕМЕНТЫ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106" y="1100759"/>
            <a:ext cx="1113977" cy="5340864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СИЛОВАЯ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ЭЛЕКТРОНИКА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5652" y="4934879"/>
            <a:ext cx="2923308" cy="435607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/>
              <a:t>ТОПЛИВНЫЙ ПРОЦЕССИНГ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37743" y="4635737"/>
            <a:ext cx="1736437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8B8"/>
                </a:solidFill>
              </a:rPr>
              <a:t>МЕТАПРОЕКТ</a:t>
            </a:r>
            <a:endParaRPr lang="ru-RU" b="1" dirty="0">
              <a:solidFill>
                <a:srgbClr val="0088B8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8201046" y="4198174"/>
            <a:ext cx="683491" cy="4756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endParaRPr lang="ru-RU" dirty="0"/>
          </a:p>
        </p:txBody>
      </p:sp>
      <p:sp>
        <p:nvSpPr>
          <p:cNvPr id="14" name="Куб 13"/>
          <p:cNvSpPr/>
          <p:nvPr/>
        </p:nvSpPr>
        <p:spPr>
          <a:xfrm>
            <a:off x="5229440" y="4145987"/>
            <a:ext cx="683491" cy="4756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endParaRPr lang="ru-RU" dirty="0"/>
          </a:p>
        </p:txBody>
      </p:sp>
      <p:pic>
        <p:nvPicPr>
          <p:cNvPr id="3078" name="Picture 6" descr="ÐÐ°ÑÑÐ¸Ð½ÐºÐ¸ Ð¿Ð¾ Ð·Ð°Ð¿ÑÐ¾ÑÑ ÐÐ ÐÐ¡Ð¢ÐÐ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26" y="4398603"/>
            <a:ext cx="505472" cy="5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50107" y="2989908"/>
            <a:ext cx="2327564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«МЕМБРАНА»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40872" y="3412814"/>
            <a:ext cx="2336799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«КАТАЛИЗАТОР»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40871" y="3830358"/>
            <a:ext cx="2336800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«СТЕК»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540000" y="1835612"/>
            <a:ext cx="6012873" cy="16499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82654" y="2137386"/>
            <a:ext cx="2327564" cy="7142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РАЗДЕЛ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СРЕДНЕТЕМПЕРАТУРНЫЕ ТОПЛИВНЫЕ ЭЛЕМЕНТЫ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5962" y="2155376"/>
            <a:ext cx="2327564" cy="7142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РАЗДЕЛ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ВЫСОКОТЕМПЕРАТУРНЫЕ ТОПЛИВНЫЕ ЭЛЕМЕНТЫ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2654" y="3025360"/>
            <a:ext cx="2327564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СТЭ 1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305962" y="2988654"/>
            <a:ext cx="2327564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ПКТЭ «МАТЕРИАЛЫ»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305962" y="3422590"/>
            <a:ext cx="2327564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ТОТЭ «СТЕК»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865652" y="5408306"/>
            <a:ext cx="683491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CH</a:t>
            </a:r>
            <a:r>
              <a:rPr lang="en-US" baseline="-25000" dirty="0"/>
              <a:t>X</a:t>
            </a:r>
            <a:endParaRPr lang="ru-RU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613234" y="5401736"/>
            <a:ext cx="683491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378104" y="5401736"/>
            <a:ext cx="683491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Т2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8105469" y="5401736"/>
            <a:ext cx="683491" cy="2996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Т3</a:t>
            </a:r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>
            <a:off x="7273320" y="5730118"/>
            <a:ext cx="209567" cy="338701"/>
          </a:xfrm>
          <a:prstGeom prst="upArrow">
            <a:avLst/>
          </a:prstGeom>
          <a:solidFill>
            <a:srgbClr val="0088B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2540000" y="5419374"/>
            <a:ext cx="232413" cy="621488"/>
          </a:xfrm>
          <a:prstGeom prst="upArrow">
            <a:avLst/>
          </a:prstGeom>
          <a:solidFill>
            <a:srgbClr val="0088B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459346" y="4941222"/>
            <a:ext cx="2410690" cy="435607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/>
              <a:t>ЭЛЕКТРОЛИЗ Н</a:t>
            </a:r>
            <a:r>
              <a:rPr lang="ru-RU" b="1" baseline="-25000" dirty="0" smtClean="0"/>
              <a:t>2</a:t>
            </a:r>
            <a:endParaRPr lang="ru-RU" b="1" baseline="-25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62634" y="1111624"/>
            <a:ext cx="8408895" cy="532999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10" idx="3"/>
            <a:endCxn id="25" idx="1"/>
          </p:cNvCxnSpPr>
          <p:nvPr/>
        </p:nvCxnSpPr>
        <p:spPr>
          <a:xfrm>
            <a:off x="1238083" y="3771191"/>
            <a:ext cx="124551" cy="543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0871" y="5984542"/>
            <a:ext cx="8192655" cy="345914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/>
              <a:t>НАПРАВЛЕНИЕ ТОПЛИВО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05118" y="1675926"/>
            <a:ext cx="895928" cy="29963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600</a:t>
            </a:r>
            <a:r>
              <a:rPr lang="en-US" b="1" baseline="30000" dirty="0" smtClean="0">
                <a:solidFill>
                  <a:schemeClr val="bg1"/>
                </a:solidFill>
              </a:rPr>
              <a:t>O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1743" y="1656723"/>
            <a:ext cx="895928" cy="29963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100</a:t>
            </a:r>
            <a:r>
              <a:rPr lang="en-US" b="1" baseline="30000" dirty="0" smtClean="0">
                <a:solidFill>
                  <a:schemeClr val="bg1"/>
                </a:solidFill>
              </a:rPr>
              <a:t>O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390" y="4420775"/>
            <a:ext cx="353340" cy="3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14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820998" y="3360706"/>
            <a:ext cx="1486514" cy="4705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725" dirty="0">
                <a:solidFill>
                  <a:schemeClr val="bg1">
                    <a:lumMod val="50000"/>
                  </a:schemeClr>
                </a:solidFill>
              </a:rPr>
              <a:t>ТЕХНОЛОГИЯ ПРОТОН-КЕРАМИЧЕСКИЕ ТОПЛИВНЫЕ ЭЛЕМЕНТЫ (ПКТЭ)</a:t>
            </a:r>
          </a:p>
        </p:txBody>
      </p:sp>
      <p:pic>
        <p:nvPicPr>
          <p:cNvPr id="334" name="Picture 16" descr="ÐÐ°ÑÑÐ¸Ð½ÐºÐ¸ Ð¿Ð¾ Ð·Ð°Ð¿ÑÐ¾ÑÑ ÐºÐ°Ð¼Ð°Ð· Ð±ÐµÐ»ÑÐ¹ png  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17" y="5384550"/>
            <a:ext cx="617601" cy="5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91" y="1845347"/>
            <a:ext cx="2572547" cy="1666796"/>
          </a:xfrm>
          <a:prstGeom prst="rect">
            <a:avLst/>
          </a:prstGeom>
        </p:spPr>
      </p:pic>
      <p:pic>
        <p:nvPicPr>
          <p:cNvPr id="333" name="Picture 12" descr="ÐÐ°ÑÑÐ¸Ð½ÐºÐ¸ Ð¿Ð¾ Ð·Ð°Ð¿ÑÐ¾ÑÑ ÐÐÐÐÐ Ð   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97" y="5382580"/>
            <a:ext cx="639589" cy="3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24" descr="ÐÐ°ÑÑÐ¸Ð½ÐºÐ¸ Ð¿Ð¾ Ð·Ð°Ð¿ÑÐ¾ÑÑ ÐÐÐ¡ÐÐÐ Ð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94" y="3159110"/>
            <a:ext cx="1627646" cy="8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Прямоугольник 331"/>
          <p:cNvSpPr/>
          <p:nvPr/>
        </p:nvSpPr>
        <p:spPr>
          <a:xfrm>
            <a:off x="6186223" y="3808540"/>
            <a:ext cx="745599" cy="107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АРКТИКА</a:t>
            </a:r>
          </a:p>
        </p:txBody>
      </p:sp>
      <p:pic>
        <p:nvPicPr>
          <p:cNvPr id="330" name="Picture 18" descr="ÐÐ°ÑÑÐ¸Ð½ÐºÐ¸ Ð¿Ð¾ Ð·Ð°Ð¿ÑÐ¾ÑÑ ehang 184 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39" y="1051617"/>
            <a:ext cx="1801544" cy="18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6" name="Прямая соединительная линия 315"/>
          <p:cNvCxnSpPr/>
          <p:nvPr/>
        </p:nvCxnSpPr>
        <p:spPr>
          <a:xfrm flipV="1">
            <a:off x="6611834" y="1537078"/>
            <a:ext cx="1672121" cy="44534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V="1">
            <a:off x="8876577" y="1666387"/>
            <a:ext cx="0" cy="42665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4734" y="5281496"/>
            <a:ext cx="8725263" cy="187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9914" y="4205821"/>
            <a:ext cx="8725263" cy="187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" name="Рисунок 2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22" y="5842089"/>
            <a:ext cx="703258" cy="455503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90" y="5863756"/>
            <a:ext cx="669573" cy="433685"/>
          </a:xfrm>
          <a:prstGeom prst="rect">
            <a:avLst/>
          </a:prstGeom>
        </p:spPr>
      </p:pic>
      <p:pic>
        <p:nvPicPr>
          <p:cNvPr id="1053" name="Picture 6" descr="ÐÐ°ÑÑÐ¸Ð½ÐºÐ¸ Ð¿Ð¾ Ð·Ð°Ð¿ÑÐ¾ÑÑ Ð´Ð¾Ð¼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01" y="1407849"/>
            <a:ext cx="883791" cy="5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4" descr="ÐÐ°ÑÑÐ¸Ð½ÐºÐ¸ Ð¿Ð¾ Ð·Ð°Ð¿ÑÐ¾ÑÑ ÑÑÑÐ¸ÑÑÑ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5" y="1411466"/>
            <a:ext cx="755209" cy="4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14" descr="ÐÐ°ÑÑÐ¸Ð½ÐºÐ¸ Ð¿Ð¾ Ð·Ð°Ð¿ÑÐ¾ÑÑ Ð¡Ð¢Ð£ÐÐÐÐ¢Ð«   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14" y="1411838"/>
            <a:ext cx="854813" cy="5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0" name="Прямая соединительная линия 149"/>
          <p:cNvCxnSpPr>
            <a:stCxn id="153" idx="7"/>
          </p:cNvCxnSpPr>
          <p:nvPr/>
        </p:nvCxnSpPr>
        <p:spPr>
          <a:xfrm flipV="1">
            <a:off x="4156188" y="1612623"/>
            <a:ext cx="2867068" cy="1587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stCxn id="152" idx="7"/>
          </p:cNvCxnSpPr>
          <p:nvPr/>
        </p:nvCxnSpPr>
        <p:spPr>
          <a:xfrm flipV="1">
            <a:off x="3786609" y="1665489"/>
            <a:ext cx="3011436" cy="15350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H="1" flipV="1">
            <a:off x="4109517" y="3408341"/>
            <a:ext cx="38739" cy="25500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/>
          <p:cNvSpPr/>
          <p:nvPr/>
        </p:nvSpPr>
        <p:spPr>
          <a:xfrm>
            <a:off x="5489713" y="5067420"/>
            <a:ext cx="3893429" cy="162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lvl="8" indent="353816"/>
            <a:r>
              <a:rPr lang="ru-RU" sz="44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КАТАЛИЗАТОР, УСТОЙЧИВЫЙ К СО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5477905" y="4001743"/>
            <a:ext cx="3928636" cy="2169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lvl="8"/>
            <a:r>
              <a:rPr lang="ru-RU" sz="448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ТОПЛИВНЫЙ ПРОЦЕССОР</a:t>
            </a:r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 flipV="1">
            <a:off x="4589081" y="3441079"/>
            <a:ext cx="5844" cy="24510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1748006" y="1756387"/>
            <a:ext cx="709913" cy="41677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3149" y="3076806"/>
            <a:ext cx="8725263" cy="187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40675" y="1992076"/>
            <a:ext cx="8757737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" descr="ÐÐ°ÑÑÐ¸Ð½ÐºÐ¸ Ð¿Ð¾ Ð·Ð°Ð¿ÑÐ¾ÑÑ ÑÑÑÐ¸ÑÑÑ Ñ ÑÑÐºÐ·Ð°ÐºÐ°Ð¼Ð¸  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6" y="1840669"/>
            <a:ext cx="1083153" cy="123759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единительная линия 53"/>
          <p:cNvCxnSpPr/>
          <p:nvPr/>
        </p:nvCxnSpPr>
        <p:spPr>
          <a:xfrm flipV="1">
            <a:off x="957818" y="1756386"/>
            <a:ext cx="0" cy="3513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50805" y="1841617"/>
            <a:ext cx="599622" cy="15145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ru-RU" altLang="ru-RU" sz="384" dirty="0">
                <a:solidFill>
                  <a:prstClr val="black"/>
                </a:solidFill>
                <a:latin typeface="Century Gothic" panose="020B0502020202020204" pitchFamily="34" charset="0"/>
              </a:rPr>
              <a:t>РЫНКИ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05" y="5309306"/>
            <a:ext cx="249045" cy="4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20</a:t>
            </a:r>
            <a:r>
              <a:rPr lang="ru-RU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19</a:t>
            </a:r>
            <a:endParaRPr lang="en-US" sz="576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231" y="4215141"/>
            <a:ext cx="267188" cy="269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20</a:t>
            </a:r>
            <a:r>
              <a:rPr lang="ru-RU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20</a:t>
            </a:r>
            <a:endParaRPr lang="en-US" sz="576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54" y="6373742"/>
            <a:ext cx="422920" cy="1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576" dirty="0"/>
              <a:t>20</a:t>
            </a:r>
            <a:r>
              <a:rPr lang="ru-RU" sz="576" dirty="0"/>
              <a:t>18</a:t>
            </a:r>
            <a:endParaRPr lang="en-US" sz="576" dirty="0"/>
          </a:p>
        </p:txBody>
      </p:sp>
      <p:sp>
        <p:nvSpPr>
          <p:cNvPr id="8" name="TextBox 7"/>
          <p:cNvSpPr txBox="1"/>
          <p:nvPr/>
        </p:nvSpPr>
        <p:spPr>
          <a:xfrm>
            <a:off x="371103" y="3102819"/>
            <a:ext cx="298397" cy="269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20</a:t>
            </a:r>
            <a:r>
              <a:rPr lang="ru-RU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21</a:t>
            </a:r>
            <a:endParaRPr lang="en-US" sz="576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212" y="2015602"/>
            <a:ext cx="271993" cy="269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20</a:t>
            </a:r>
            <a:r>
              <a:rPr lang="ru-RU" sz="576" dirty="0">
                <a:solidFill>
                  <a:prstClr val="black"/>
                </a:solidFill>
                <a:latin typeface="Century Gothic" panose="020B0502020202020204" pitchFamily="34" charset="0"/>
              </a:rPr>
              <a:t>22</a:t>
            </a:r>
            <a:endParaRPr lang="en-US" sz="576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84643" y="1701380"/>
            <a:ext cx="0" cy="4715194"/>
          </a:xfrm>
          <a:prstGeom prst="straightConnector1">
            <a:avLst/>
          </a:prstGeom>
          <a:ln w="3175">
            <a:solidFill>
              <a:schemeClr val="tx1"/>
            </a:solidFill>
            <a:headEnd type="oval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250129" y="4658725"/>
            <a:ext cx="810901" cy="16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8" dirty="0">
                <a:solidFill>
                  <a:prstClr val="black"/>
                </a:solidFill>
                <a:latin typeface="Century Gothic" panose="020B0502020202020204" pitchFamily="34" charset="0"/>
              </a:rPr>
              <a:t>300 млн. руб. </a:t>
            </a:r>
            <a:endParaRPr lang="en-US" sz="448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67974" y="3553766"/>
            <a:ext cx="810901" cy="16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8" dirty="0">
                <a:solidFill>
                  <a:prstClr val="black"/>
                </a:solidFill>
                <a:latin typeface="Century Gothic" panose="020B0502020202020204" pitchFamily="34" charset="0"/>
              </a:rPr>
              <a:t>300 млн. руб. </a:t>
            </a:r>
            <a:endParaRPr lang="en-US" sz="448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64176" y="5766570"/>
            <a:ext cx="810901" cy="16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8" dirty="0">
                <a:solidFill>
                  <a:prstClr val="black"/>
                </a:solidFill>
                <a:latin typeface="Century Gothic" panose="020B0502020202020204" pitchFamily="34" charset="0"/>
              </a:rPr>
              <a:t>300 млн. руб. </a:t>
            </a:r>
            <a:endParaRPr lang="en-US" sz="448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0748" y="6378010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25" name="TextBox 24"/>
          <p:cNvSpPr txBox="1"/>
          <p:nvPr/>
        </p:nvSpPr>
        <p:spPr>
          <a:xfrm>
            <a:off x="5077014" y="6589048"/>
            <a:ext cx="2465752" cy="130626"/>
          </a:xfrm>
          <a:prstGeom prst="rect">
            <a:avLst/>
          </a:prstGeom>
          <a:solidFill>
            <a:srgbClr val="0088B8"/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sz="577" dirty="0"/>
              <a:t>АСТРА 1.0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357" y="6567143"/>
            <a:ext cx="1544489" cy="1442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57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ТОПАЗ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0642" y="6577547"/>
            <a:ext cx="2414954" cy="1482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</a:t>
            </a:r>
            <a:endParaRPr lang="ru-RU" sz="72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3398" y="6597757"/>
            <a:ext cx="1847289" cy="121917"/>
          </a:xfrm>
          <a:prstGeom prst="rect">
            <a:avLst/>
          </a:prstGeom>
          <a:solidFill>
            <a:srgbClr val="0088B8"/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sz="577" dirty="0"/>
              <a:t>АСТРА 2.0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49383" y="980442"/>
            <a:ext cx="1226630" cy="251495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5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КОГЕНЕРАЦИЯ ДЛЯ ДОМОХОЗЯЙСТВ</a:t>
            </a:r>
            <a:r>
              <a:rPr lang="ru-RU" sz="54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0" name="Овал 29"/>
          <p:cNvSpPr/>
          <p:nvPr/>
        </p:nvSpPr>
        <p:spPr>
          <a:xfrm>
            <a:off x="1321622" y="392023"/>
            <a:ext cx="483926" cy="4839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859172" y="837227"/>
            <a:ext cx="960519" cy="189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34" b="1" dirty="0">
                <a:solidFill>
                  <a:srgbClr val="0088B8"/>
                </a:solidFill>
                <a:latin typeface="Century Gothic" panose="020B0502020202020204" pitchFamily="34" charset="0"/>
              </a:rPr>
              <a:t>от 200 Вт до 10 кВт</a:t>
            </a:r>
            <a:r>
              <a:rPr lang="ru-RU" sz="634" dirty="0">
                <a:solidFill>
                  <a:srgbClr val="0088B8"/>
                </a:solidFill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60806" y="978320"/>
            <a:ext cx="1686873" cy="252894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5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РАСПРЕДЕЛЕННАЯ  ИНФРАСТРУКТУРА (ВКЛ. МИНИ ТЭЦ)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62097" y="979988"/>
            <a:ext cx="1070953" cy="246544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r>
              <a:rPr lang="ru-RU" sz="5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ДРОНЫ (ЗЕМЛЯ - ВОЗДУХ)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932471" y="964746"/>
            <a:ext cx="1706236" cy="26313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5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ТРАНСПОРТНЫЕ ПРИМЕНЕНИЯ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97145" y="980192"/>
            <a:ext cx="1206289" cy="258896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5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ПОРТАТИВНЫЕ ЗАРЯДНЫЕ УСТРОЙСТВА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324605" y="970485"/>
            <a:ext cx="1177902" cy="258896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5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ОБРАЗОВАТЕЛЬНЫЕ ТЕХНОЛОГИИ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99945" y="821681"/>
            <a:ext cx="915635" cy="189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34" b="1" dirty="0">
                <a:solidFill>
                  <a:srgbClr val="0088B8"/>
                </a:solidFill>
                <a:latin typeface="Century Gothic" panose="020B0502020202020204" pitchFamily="34" charset="0"/>
              </a:rPr>
              <a:t>от 500 Вт до 2 кВт</a:t>
            </a:r>
            <a:r>
              <a:rPr lang="ru-RU" sz="634" dirty="0">
                <a:solidFill>
                  <a:srgbClr val="0088B8"/>
                </a:solidFill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407916" y="803505"/>
            <a:ext cx="878767" cy="189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34" b="1" dirty="0">
                <a:solidFill>
                  <a:srgbClr val="0088B8"/>
                </a:solidFill>
                <a:latin typeface="Century Gothic" panose="020B0502020202020204" pitchFamily="34" charset="0"/>
              </a:rPr>
              <a:t>от 50 Вт до 1МВт</a:t>
            </a:r>
            <a:r>
              <a:rPr lang="ru-RU" sz="634" dirty="0">
                <a:solidFill>
                  <a:srgbClr val="0088B8"/>
                </a:solidFill>
              </a:rPr>
              <a:t>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26959" y="810452"/>
            <a:ext cx="989373" cy="189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34" b="1" dirty="0">
                <a:solidFill>
                  <a:srgbClr val="0088B8"/>
                </a:solidFill>
                <a:latin typeface="Century Gothic" panose="020B0502020202020204" pitchFamily="34" charset="0"/>
              </a:rPr>
              <a:t>от 30 кВт до 10 МВт</a:t>
            </a:r>
            <a:r>
              <a:rPr lang="ru-RU" sz="634" dirty="0">
                <a:solidFill>
                  <a:srgbClr val="0088B8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56067" y="808638"/>
            <a:ext cx="875561" cy="189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34" b="1" dirty="0">
                <a:solidFill>
                  <a:srgbClr val="0088B8"/>
                </a:solidFill>
                <a:latin typeface="Century Gothic" panose="020B0502020202020204" pitchFamily="34" charset="0"/>
              </a:rPr>
              <a:t>от 1 Вт до 10 кВт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12145" y="828707"/>
            <a:ext cx="877163" cy="189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34" b="1" dirty="0">
                <a:solidFill>
                  <a:srgbClr val="0088B8"/>
                </a:solidFill>
                <a:latin typeface="Century Gothic" panose="020B0502020202020204" pitchFamily="34" charset="0"/>
              </a:rPr>
              <a:t>от 5 Вт до 200 Вт </a:t>
            </a:r>
          </a:p>
        </p:txBody>
      </p:sp>
      <p:sp>
        <p:nvSpPr>
          <p:cNvPr id="42" name="Овал 41"/>
          <p:cNvSpPr/>
          <p:nvPr/>
        </p:nvSpPr>
        <p:spPr>
          <a:xfrm>
            <a:off x="2785143" y="392023"/>
            <a:ext cx="483926" cy="4839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А2</a:t>
            </a:r>
          </a:p>
        </p:txBody>
      </p:sp>
      <p:sp>
        <p:nvSpPr>
          <p:cNvPr id="43" name="Овал 42"/>
          <p:cNvSpPr/>
          <p:nvPr/>
        </p:nvSpPr>
        <p:spPr>
          <a:xfrm>
            <a:off x="4149938" y="391818"/>
            <a:ext cx="483926" cy="4839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А3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88000" y="373672"/>
            <a:ext cx="483926" cy="4839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А4</a:t>
            </a:r>
          </a:p>
        </p:txBody>
      </p:sp>
      <p:sp>
        <p:nvSpPr>
          <p:cNvPr id="45" name="Овал 44"/>
          <p:cNvSpPr/>
          <p:nvPr/>
        </p:nvSpPr>
        <p:spPr>
          <a:xfrm>
            <a:off x="6829181" y="373463"/>
            <a:ext cx="483926" cy="4839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А5</a:t>
            </a:r>
          </a:p>
        </p:txBody>
      </p:sp>
      <p:sp>
        <p:nvSpPr>
          <p:cNvPr id="46" name="Овал 45"/>
          <p:cNvSpPr/>
          <p:nvPr/>
        </p:nvSpPr>
        <p:spPr>
          <a:xfrm>
            <a:off x="8655734" y="365330"/>
            <a:ext cx="483926" cy="4839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77601" y="4651646"/>
            <a:ext cx="1731777" cy="297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ПРОМЫШЛЕННАЯ ТЕХНОЛОГИЯ ИЗГОТОВЛЕНИЯ БАТАРЕЙ МИКРОТРУБОК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3" b="98008" l="9984" r="89853">
                        <a14:foregroundMark x1="48445" y1="8963" x2="52537" y2="8797"/>
                        <a14:foregroundMark x1="27660" y1="68465" x2="26514" y2="67469"/>
                        <a14:foregroundMark x1="26350" y1="66722" x2="27169" y2="6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1064">
            <a:off x="915434" y="4221446"/>
            <a:ext cx="268354" cy="529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5" y="5086693"/>
            <a:ext cx="210095" cy="302038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1149556" y="4072398"/>
            <a:ext cx="454703" cy="23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ЗАРЯДНОЕ УСТРОЙСТВО 20 Вт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62752" y="5376742"/>
            <a:ext cx="454703" cy="23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ЗАРЯДНОЕ УСТРОЙСТВО 5 Вт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77117" y="5507040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9" y="4032125"/>
            <a:ext cx="210095" cy="30203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159821" y="4207283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0" y="2938547"/>
            <a:ext cx="210095" cy="30203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59580" y="3102819"/>
            <a:ext cx="319806" cy="2105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8-9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137020" y="2958619"/>
            <a:ext cx="454703" cy="23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ЗАРЯДНОЕ УСТРОЙСТВО 30 Вт </a:t>
            </a:r>
          </a:p>
        </p:txBody>
      </p:sp>
      <p:sp>
        <p:nvSpPr>
          <p:cNvPr id="62" name="Овал 61"/>
          <p:cNvSpPr/>
          <p:nvPr/>
        </p:nvSpPr>
        <p:spPr>
          <a:xfrm>
            <a:off x="913703" y="4160883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63" name="Овал 62"/>
          <p:cNvSpPr/>
          <p:nvPr/>
        </p:nvSpPr>
        <p:spPr>
          <a:xfrm>
            <a:off x="901730" y="5245003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65" name="Овал 64"/>
          <p:cNvSpPr/>
          <p:nvPr/>
        </p:nvSpPr>
        <p:spPr>
          <a:xfrm>
            <a:off x="913415" y="3022269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66" name="Овал 65"/>
          <p:cNvSpPr/>
          <p:nvPr/>
        </p:nvSpPr>
        <p:spPr>
          <a:xfrm>
            <a:off x="922777" y="1946577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130" l="0" r="97819">
                        <a14:foregroundMark x1="7944" y1="43768" x2="15421" y2="40000"/>
                        <a14:foregroundMark x1="4050" y1="64638" x2="8723" y2="40000"/>
                        <a14:foregroundMark x1="6075" y1="43768" x2="3738" y2="66667"/>
                        <a14:backgroundMark x1="6854" y1="38841" x2="1090" y2="61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2539" y="1669085"/>
            <a:ext cx="419759" cy="225542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>
            <a:endCxn id="80" idx="3"/>
          </p:cNvCxnSpPr>
          <p:nvPr/>
        </p:nvCxnSpPr>
        <p:spPr>
          <a:xfrm flipV="1">
            <a:off x="1533640" y="2029520"/>
            <a:ext cx="2054713" cy="10958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8" descr="https://storage.googleapis.com/bimstore-uploads/uk/uploads/bims/bosch/chp-combined-heat-and-power/_426x343/chp-iso-1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55" y="1827925"/>
            <a:ext cx="395074" cy="3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3652976" y="2129095"/>
            <a:ext cx="454703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ВСУ ДЛЯ РОБОТОТЕХНИКИ</a:t>
            </a:r>
          </a:p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200 Вт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1533640" y="1985258"/>
            <a:ext cx="4542373" cy="1146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662097" y="2300721"/>
            <a:ext cx="319806" cy="2105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6-7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19011" y="2141363"/>
            <a:ext cx="319806" cy="2105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7-8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122538" y="1886531"/>
            <a:ext cx="490445" cy="336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СТАЦИОНАРНАЯ СИСТЕМА МАЛОЙ МОЩНОСТИ</a:t>
            </a:r>
          </a:p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200 Вт </a:t>
            </a:r>
          </a:p>
        </p:txBody>
      </p:sp>
      <p:sp>
        <p:nvSpPr>
          <p:cNvPr id="80" name="Овал 79"/>
          <p:cNvSpPr/>
          <p:nvPr/>
        </p:nvSpPr>
        <p:spPr>
          <a:xfrm>
            <a:off x="3575700" y="1955775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82" name="Овал 81"/>
          <p:cNvSpPr/>
          <p:nvPr/>
        </p:nvSpPr>
        <p:spPr>
          <a:xfrm>
            <a:off x="6010151" y="1944604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42" y="5913347"/>
            <a:ext cx="211640" cy="306122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1592136" y="6221298"/>
            <a:ext cx="454703" cy="18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УЧЕБНЫЙ СТЕНД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604259" y="6350202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90" name="Овал 89"/>
          <p:cNvSpPr/>
          <p:nvPr/>
        </p:nvSpPr>
        <p:spPr>
          <a:xfrm>
            <a:off x="1704808" y="5786648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008" y="5804593"/>
            <a:ext cx="228737" cy="38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906" y="5587042"/>
            <a:ext cx="182880" cy="696359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2634125" y="6341207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9</a:t>
            </a:r>
            <a:endParaRPr lang="ru-RU" sz="384" dirty="0">
              <a:latin typeface="Century Gothic" panose="020B0502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622540" y="6229367"/>
            <a:ext cx="454703" cy="18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УЧЕБНЫЙ СТЕНД</a:t>
            </a:r>
          </a:p>
        </p:txBody>
      </p:sp>
      <p:cxnSp>
        <p:nvCxnSpPr>
          <p:cNvPr id="99" name="Прямая соединительная линия 98"/>
          <p:cNvCxnSpPr>
            <a:stCxn id="101" idx="4"/>
          </p:cNvCxnSpPr>
          <p:nvPr/>
        </p:nvCxnSpPr>
        <p:spPr>
          <a:xfrm flipH="1" flipV="1">
            <a:off x="2732643" y="1821384"/>
            <a:ext cx="2167" cy="3766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>
            <a:off x="2691611" y="5501724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02" name="Овал 101"/>
          <p:cNvSpPr/>
          <p:nvPr/>
        </p:nvSpPr>
        <p:spPr>
          <a:xfrm>
            <a:off x="2699678" y="1959234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03" name="Овал 102"/>
          <p:cNvSpPr/>
          <p:nvPr/>
        </p:nvSpPr>
        <p:spPr>
          <a:xfrm>
            <a:off x="2358834" y="1945050"/>
            <a:ext cx="86397" cy="863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04" name="Прямоугольник 103"/>
          <p:cNvSpPr/>
          <p:nvPr/>
        </p:nvSpPr>
        <p:spPr>
          <a:xfrm>
            <a:off x="4748661" y="2594346"/>
            <a:ext cx="1173460" cy="26849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105" name="Picture 6" descr="http://www.japanfs.org/ja/files/toshiba-enefarm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46" y="2508171"/>
            <a:ext cx="315232" cy="3081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Прямоугольник 105"/>
          <p:cNvSpPr/>
          <p:nvPr/>
        </p:nvSpPr>
        <p:spPr>
          <a:xfrm>
            <a:off x="5094536" y="2698867"/>
            <a:ext cx="738863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2" dirty="0">
                <a:solidFill>
                  <a:prstClr val="black"/>
                </a:solidFill>
                <a:latin typeface="Century Gothic" panose="020B0502020202020204" pitchFamily="34" charset="0"/>
              </a:rPr>
              <a:t>КОГЕНЕРАЦИОННАЯ ПЛАТФОРМА ИНЭНЕРДЖИ</a:t>
            </a:r>
          </a:p>
        </p:txBody>
      </p:sp>
      <p:cxnSp>
        <p:nvCxnSpPr>
          <p:cNvPr id="107" name="Прямая соединительная линия 106"/>
          <p:cNvCxnSpPr>
            <a:endCxn id="118" idx="0"/>
          </p:cNvCxnSpPr>
          <p:nvPr/>
        </p:nvCxnSpPr>
        <p:spPr>
          <a:xfrm flipV="1">
            <a:off x="3255694" y="3148439"/>
            <a:ext cx="0" cy="27592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7923" y="5929590"/>
            <a:ext cx="365551" cy="298303"/>
          </a:xfrm>
          <a:prstGeom prst="rect">
            <a:avLst/>
          </a:prstGeom>
          <a:effectLst>
            <a:outerShdw blurRad="50800" dist="38100" dir="6240000" sx="101000" sy="101000" algn="tr" rotWithShape="0">
              <a:prstClr val="black">
                <a:alpha val="53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109" name="TextBox 108"/>
          <p:cNvSpPr txBox="1"/>
          <p:nvPr/>
        </p:nvSpPr>
        <p:spPr>
          <a:xfrm>
            <a:off x="3087923" y="6349379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057952" y="6215884"/>
            <a:ext cx="663065" cy="18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КОГЕНЕРАЦИОННАЯ  УСТАНОВКА 1 кВт 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0601" y="4201110"/>
            <a:ext cx="373548" cy="304829"/>
          </a:xfrm>
          <a:prstGeom prst="rect">
            <a:avLst/>
          </a:prstGeom>
          <a:effectLst>
            <a:outerShdw blurRad="50800" dist="38100" dir="6240000" sx="101000" sy="101000" algn="tr" rotWithShape="0">
              <a:prstClr val="black">
                <a:alpha val="53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112" name="TextBox 111"/>
          <p:cNvSpPr txBox="1"/>
          <p:nvPr/>
        </p:nvSpPr>
        <p:spPr>
          <a:xfrm>
            <a:off x="3101846" y="4526873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928" y="3176329"/>
            <a:ext cx="363741" cy="296826"/>
          </a:xfrm>
          <a:prstGeom prst="rect">
            <a:avLst/>
          </a:prstGeom>
          <a:effectLst>
            <a:outerShdw blurRad="50800" dist="38100" dir="6240000" sx="101000" sy="101000" algn="tr" rotWithShape="0">
              <a:prstClr val="black">
                <a:alpha val="53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114" name="TextBox 113"/>
          <p:cNvSpPr txBox="1"/>
          <p:nvPr/>
        </p:nvSpPr>
        <p:spPr>
          <a:xfrm>
            <a:off x="3118553" y="3523695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3204423" y="4178314"/>
            <a:ext cx="65309" cy="6530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18" name="Овал 117"/>
          <p:cNvSpPr/>
          <p:nvPr/>
        </p:nvSpPr>
        <p:spPr>
          <a:xfrm>
            <a:off x="3232159" y="3148439"/>
            <a:ext cx="65309" cy="6530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V="1">
            <a:off x="5335391" y="1375674"/>
            <a:ext cx="0" cy="11708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123"/>
          <p:cNvSpPr/>
          <p:nvPr/>
        </p:nvSpPr>
        <p:spPr>
          <a:xfrm>
            <a:off x="3211790" y="5817442"/>
            <a:ext cx="89703" cy="8970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V="1">
            <a:off x="3672830" y="3289516"/>
            <a:ext cx="3321" cy="2587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503698" y="6347188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925643" y="6348252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3499813" y="6210655"/>
            <a:ext cx="1114493" cy="18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СИСТНМА АВТОНОМНОГО ПОСТОЯННОГО ЭЛЕКТРОПИТАНИЯ ОТ 400 Вт до 1200 Вт</a:t>
            </a: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43" y="3262196"/>
            <a:ext cx="438381" cy="327244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3510886" y="3521282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5172" y="3285049"/>
            <a:ext cx="427429" cy="243928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43" y="5934917"/>
            <a:ext cx="439030" cy="32772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2835" y="5969915"/>
            <a:ext cx="400644" cy="219074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4139500" y="3510913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52" name="Овал 151"/>
          <p:cNvSpPr/>
          <p:nvPr/>
        </p:nvSpPr>
        <p:spPr>
          <a:xfrm>
            <a:off x="3712865" y="3187888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53" name="Овал 152"/>
          <p:cNvSpPr/>
          <p:nvPr/>
        </p:nvSpPr>
        <p:spPr>
          <a:xfrm>
            <a:off x="4082444" y="3187388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54" name="Овал 153"/>
          <p:cNvSpPr/>
          <p:nvPr/>
        </p:nvSpPr>
        <p:spPr>
          <a:xfrm>
            <a:off x="6620392" y="1693623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55" name="Овал 154"/>
          <p:cNvSpPr/>
          <p:nvPr/>
        </p:nvSpPr>
        <p:spPr>
          <a:xfrm>
            <a:off x="6851973" y="1640068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156" name="Рисунок 155"/>
          <p:cNvPicPr>
            <a:picLocks noChangeAspect="1"/>
          </p:cNvPicPr>
          <p:nvPr/>
        </p:nvPicPr>
        <p:blipFill>
          <a:blip r:embed="rId3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94" y="4027575"/>
            <a:ext cx="3635252" cy="2355341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259" b="100000" l="0" r="100000">
                        <a14:foregroundMark x1="66641" y1="39421" x2="71484" y2="65869"/>
                        <a14:foregroundMark x1="32109" y1="70277" x2="40859" y2="79345"/>
                        <a14:foregroundMark x1="40859" y1="37154" x2="42266" y2="64736"/>
                        <a14:foregroundMark x1="37344" y1="32116" x2="56172" y2="39421"/>
                        <a14:foregroundMark x1="39453" y1="22544" x2="41563" y2="23678"/>
                        <a14:foregroundMark x1="29375" y1="60831" x2="43672" y2="71411"/>
                        <a14:foregroundMark x1="60391" y1="37154" x2="63828" y2="37154"/>
                        <a14:foregroundMark x1="57891" y1="82746" x2="57891" y2="91058"/>
                        <a14:backgroundMark x1="10234" y1="57431" x2="22422" y2="80479"/>
                        <a14:backgroundMark x1="90000" y1="83249" x2="95156" y2="72544"/>
                        <a14:backgroundMark x1="37734" y1="93325" x2="67344" y2="98363"/>
                        <a14:backgroundMark x1="63828" y1="83753" x2="66641" y2="8047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9" y="5910181"/>
            <a:ext cx="530420" cy="329026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4413244" y="6339957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4521688" y="6212737"/>
            <a:ext cx="663065" cy="23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ВСПОМОГАТЕЛЬНАЯ СИЛОВАЯ УСТАНОВКА 1 кВт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476722" y="4524607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525790" y="3520006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73" name="Овал 172"/>
          <p:cNvSpPr/>
          <p:nvPr/>
        </p:nvSpPr>
        <p:spPr>
          <a:xfrm>
            <a:off x="3631185" y="5837739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74" name="Овал 173"/>
          <p:cNvSpPr/>
          <p:nvPr/>
        </p:nvSpPr>
        <p:spPr>
          <a:xfrm>
            <a:off x="4558028" y="5889813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76" name="Овал 175"/>
          <p:cNvSpPr/>
          <p:nvPr/>
        </p:nvSpPr>
        <p:spPr>
          <a:xfrm>
            <a:off x="4093072" y="5864442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259" b="100000" l="0" r="100000">
                        <a14:foregroundMark x1="66641" y1="39421" x2="71484" y2="65869"/>
                        <a14:foregroundMark x1="32109" y1="70277" x2="40859" y2="79345"/>
                        <a14:foregroundMark x1="40859" y1="37154" x2="42266" y2="64736"/>
                        <a14:foregroundMark x1="37344" y1="32116" x2="56172" y2="39421"/>
                        <a14:foregroundMark x1="39453" y1="22544" x2="41563" y2="23678"/>
                        <a14:foregroundMark x1="29375" y1="60831" x2="43672" y2="71411"/>
                        <a14:foregroundMark x1="60391" y1="37154" x2="63828" y2="37154"/>
                        <a14:foregroundMark x1="57891" y1="82746" x2="57891" y2="91058"/>
                        <a14:backgroundMark x1="10234" y1="57431" x2="22422" y2="80479"/>
                        <a14:backgroundMark x1="90000" y1="83249" x2="95156" y2="72544"/>
                        <a14:backgroundMark x1="37734" y1="93325" x2="67344" y2="98363"/>
                        <a14:backgroundMark x1="63828" y1="83753" x2="66641" y2="8047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53" y="3200501"/>
            <a:ext cx="530420" cy="329026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259" b="100000" l="0" r="100000">
                        <a14:foregroundMark x1="66641" y1="39421" x2="71484" y2="65869"/>
                        <a14:foregroundMark x1="32109" y1="70277" x2="40859" y2="79345"/>
                        <a14:foregroundMark x1="40859" y1="37154" x2="42266" y2="64736"/>
                        <a14:foregroundMark x1="37344" y1="32116" x2="56172" y2="39421"/>
                        <a14:foregroundMark x1="39453" y1="22544" x2="41563" y2="23678"/>
                        <a14:foregroundMark x1="29375" y1="60831" x2="43672" y2="71411"/>
                        <a14:foregroundMark x1="60391" y1="37154" x2="63828" y2="37154"/>
                        <a14:foregroundMark x1="57891" y1="82746" x2="57891" y2="91058"/>
                        <a14:backgroundMark x1="10234" y1="57431" x2="22422" y2="80479"/>
                        <a14:backgroundMark x1="90000" y1="83249" x2="95156" y2="72544"/>
                        <a14:backgroundMark x1="37734" y1="93325" x2="67344" y2="98363"/>
                        <a14:backgroundMark x1="63828" y1="83753" x2="66641" y2="8047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12" y="4210014"/>
            <a:ext cx="530420" cy="329026"/>
          </a:xfrm>
          <a:prstGeom prst="rect">
            <a:avLst/>
          </a:prstGeom>
        </p:spPr>
      </p:pic>
      <p:sp>
        <p:nvSpPr>
          <p:cNvPr id="181" name="Овал 180"/>
          <p:cNvSpPr/>
          <p:nvPr/>
        </p:nvSpPr>
        <p:spPr>
          <a:xfrm>
            <a:off x="4633864" y="4169120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182" name="Овал 181"/>
          <p:cNvSpPr/>
          <p:nvPr/>
        </p:nvSpPr>
        <p:spPr>
          <a:xfrm>
            <a:off x="6840276" y="1952232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cxnSp>
        <p:nvCxnSpPr>
          <p:cNvPr id="185" name="Прямая соединительная линия 184"/>
          <p:cNvCxnSpPr>
            <a:stCxn id="202" idx="6"/>
          </p:cNvCxnSpPr>
          <p:nvPr/>
        </p:nvCxnSpPr>
        <p:spPr>
          <a:xfrm flipV="1">
            <a:off x="4702669" y="1374304"/>
            <a:ext cx="3246308" cy="18456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Прямоугольник 188"/>
          <p:cNvSpPr/>
          <p:nvPr/>
        </p:nvSpPr>
        <p:spPr>
          <a:xfrm>
            <a:off x="5468868" y="4427800"/>
            <a:ext cx="3582742" cy="47051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ru-RU" sz="576" dirty="0">
                <a:solidFill>
                  <a:srgbClr val="00B0F0"/>
                </a:solidFill>
              </a:rPr>
              <a:t>ОТЕЧЕСТВЕННАЯ МЕМБРАНА НОВОГО ПОКОЛЕНИЯ ИНИОН</a:t>
            </a:r>
          </a:p>
        </p:txBody>
      </p:sp>
      <p:cxnSp>
        <p:nvCxnSpPr>
          <p:cNvPr id="191" name="Прямая соединительная линия 190"/>
          <p:cNvCxnSpPr>
            <a:stCxn id="118" idx="6"/>
          </p:cNvCxnSpPr>
          <p:nvPr/>
        </p:nvCxnSpPr>
        <p:spPr>
          <a:xfrm flipV="1">
            <a:off x="3297468" y="2862842"/>
            <a:ext cx="1932426" cy="3182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Овал 201"/>
          <p:cNvSpPr/>
          <p:nvPr/>
        </p:nvSpPr>
        <p:spPr>
          <a:xfrm>
            <a:off x="4616272" y="3176710"/>
            <a:ext cx="86397" cy="863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207" name="Picture 18" descr="Image result for unmanned robot png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38" y="1468972"/>
            <a:ext cx="532937" cy="2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3" descr="K:\ФОТО_ВИДЕО\Продукты и заводы\Птеро\11.png"/>
          <p:cNvPicPr>
            <a:picLocks noChangeAspect="1" noChangeArrowheads="1"/>
          </p:cNvPicPr>
          <p:nvPr/>
        </p:nvPicPr>
        <p:blipFill>
          <a:blip r:embed="rId3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75" y="1345285"/>
            <a:ext cx="510769" cy="3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Рисунок 43"/>
          <p:cNvPicPr>
            <a:picLocks noChangeAspect="1"/>
          </p:cNvPicPr>
          <p:nvPr/>
        </p:nvPicPr>
        <p:blipFill>
          <a:blip r:embed="rId3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62" y="1375140"/>
            <a:ext cx="571482" cy="29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Рисунок 210"/>
          <p:cNvPicPr>
            <a:picLocks noChangeAspect="1"/>
          </p:cNvPicPr>
          <p:nvPr/>
        </p:nvPicPr>
        <p:blipFill>
          <a:blip r:embed="rId3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01" y="3450889"/>
            <a:ext cx="839369" cy="543663"/>
          </a:xfrm>
          <a:prstGeom prst="rect">
            <a:avLst/>
          </a:prstGeom>
        </p:spPr>
      </p:pic>
      <p:sp>
        <p:nvSpPr>
          <p:cNvPr id="212" name="Прямоугольник 211"/>
          <p:cNvSpPr/>
          <p:nvPr/>
        </p:nvSpPr>
        <p:spPr>
          <a:xfrm>
            <a:off x="7684880" y="3877583"/>
            <a:ext cx="813276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" dirty="0">
                <a:solidFill>
                  <a:prstClr val="black"/>
                </a:solidFill>
                <a:latin typeface="Century Gothic" panose="020B0502020202020204" pitchFamily="34" charset="0"/>
              </a:rPr>
              <a:t>КОНТЕЙНЕР АВТОНОМНОГО ЭЛЕКТРОПИТАНИЯ ДО 10 кВт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7703339" y="4019044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214" name="Прямая соединительная линия 213"/>
          <p:cNvCxnSpPr>
            <a:stCxn id="217" idx="1"/>
          </p:cNvCxnSpPr>
          <p:nvPr/>
        </p:nvCxnSpPr>
        <p:spPr>
          <a:xfrm flipH="1" flipV="1">
            <a:off x="5896480" y="2927817"/>
            <a:ext cx="1819512" cy="7124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Овал 216"/>
          <p:cNvSpPr/>
          <p:nvPr/>
        </p:nvSpPr>
        <p:spPr>
          <a:xfrm>
            <a:off x="7703339" y="3627634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218" name="Прямоугольник 217"/>
          <p:cNvSpPr/>
          <p:nvPr/>
        </p:nvSpPr>
        <p:spPr>
          <a:xfrm>
            <a:off x="8381428" y="6186213"/>
            <a:ext cx="738545" cy="13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56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КОМПЛЕКСНЫЙ КОНТЕЙНЕР АВТОНОМНОГО ЭЛЕКТРОПИТАНИЯ С РИФОРМЕРОМ </a:t>
            </a:r>
          </a:p>
          <a:p>
            <a:r>
              <a:rPr lang="ru-RU" sz="256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 кВт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694384" y="6129142"/>
            <a:ext cx="766161" cy="242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56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СИСТЕМА РЕЗЕВНОГО ЭЛЕКТРОПИТАНИЯ  (ГДЕ ЕСТЬ ВОДОРОД) ОТ 3-100 кВт</a:t>
            </a:r>
          </a:p>
        </p:txBody>
      </p:sp>
      <p:pic>
        <p:nvPicPr>
          <p:cNvPr id="220" name="Рисунок 21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74" y="5927541"/>
            <a:ext cx="771230" cy="342375"/>
          </a:xfrm>
          <a:prstGeom prst="rect">
            <a:avLst/>
          </a:prstGeom>
        </p:spPr>
      </p:pic>
      <p:sp>
        <p:nvSpPr>
          <p:cNvPr id="221" name="TextBox 220"/>
          <p:cNvSpPr txBox="1"/>
          <p:nvPr/>
        </p:nvSpPr>
        <p:spPr>
          <a:xfrm>
            <a:off x="7820934" y="6354991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8391739" y="6357778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223" name="Рисунок 22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91" y="5899864"/>
            <a:ext cx="649341" cy="326727"/>
          </a:xfrm>
          <a:prstGeom prst="rect">
            <a:avLst/>
          </a:prstGeom>
        </p:spPr>
      </p:pic>
      <p:sp>
        <p:nvSpPr>
          <p:cNvPr id="226" name="Прямоугольник 225"/>
          <p:cNvSpPr/>
          <p:nvPr/>
        </p:nvSpPr>
        <p:spPr>
          <a:xfrm>
            <a:off x="9050476" y="6209230"/>
            <a:ext cx="339738" cy="86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56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ОСУ ДЛЯ ТРАНСПОРТА НА ВОДОРОДЕ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9042648" y="5329607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9212621" y="3149076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9050476" y="6331223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733916" y="3145501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48" y="4988961"/>
            <a:ext cx="402537" cy="249620"/>
          </a:xfrm>
          <a:prstGeom prst="rect">
            <a:avLst/>
          </a:prstGeom>
        </p:spPr>
      </p:pic>
      <p:pic>
        <p:nvPicPr>
          <p:cNvPr id="232" name="Рисунок 231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67" y="2803615"/>
            <a:ext cx="378663" cy="234815"/>
          </a:xfrm>
          <a:prstGeom prst="rect">
            <a:avLst/>
          </a:prstGeom>
        </p:spPr>
      </p:pic>
      <p:pic>
        <p:nvPicPr>
          <p:cNvPr id="233" name="Рисунок 23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58" y="5978551"/>
            <a:ext cx="356301" cy="220948"/>
          </a:xfrm>
          <a:prstGeom prst="rect">
            <a:avLst/>
          </a:prstGeom>
        </p:spPr>
      </p:pic>
      <p:pic>
        <p:nvPicPr>
          <p:cNvPr id="235" name="Рисунок 23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08" y="2658535"/>
            <a:ext cx="631295" cy="405607"/>
          </a:xfrm>
          <a:prstGeom prst="rect">
            <a:avLst/>
          </a:prstGeom>
        </p:spPr>
      </p:pic>
      <p:sp>
        <p:nvSpPr>
          <p:cNvPr id="236" name="Прямоугольник 235"/>
          <p:cNvSpPr/>
          <p:nvPr/>
        </p:nvSpPr>
        <p:spPr>
          <a:xfrm>
            <a:off x="8987622" y="5201024"/>
            <a:ext cx="663065" cy="238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СИЛОВАЯ УСТАНОВКА ДЛЯ ТРАНСПОРТА ДО 30 кВт </a:t>
            </a:r>
          </a:p>
        </p:txBody>
      </p:sp>
      <p:sp>
        <p:nvSpPr>
          <p:cNvPr id="237" name="Прямоугольник 236"/>
          <p:cNvSpPr/>
          <p:nvPr/>
        </p:nvSpPr>
        <p:spPr>
          <a:xfrm>
            <a:off x="9125710" y="3015544"/>
            <a:ext cx="663065" cy="23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" dirty="0">
                <a:solidFill>
                  <a:prstClr val="black"/>
                </a:solidFill>
                <a:latin typeface="Century Gothic" panose="020B0502020202020204" pitchFamily="34" charset="0"/>
              </a:rPr>
              <a:t>СИЛОВАЯ УСТАНОВКА ДЛЯ ТРАНСПОРТА ДО 100 кВт </a:t>
            </a:r>
          </a:p>
        </p:txBody>
      </p:sp>
      <p:cxnSp>
        <p:nvCxnSpPr>
          <p:cNvPr id="238" name="Прямая соединительная линия 237"/>
          <p:cNvCxnSpPr/>
          <p:nvPr/>
        </p:nvCxnSpPr>
        <p:spPr>
          <a:xfrm flipV="1">
            <a:off x="9261482" y="1631046"/>
            <a:ext cx="17879" cy="33181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Овал 240"/>
          <p:cNvSpPr/>
          <p:nvPr/>
        </p:nvSpPr>
        <p:spPr>
          <a:xfrm>
            <a:off x="9229524" y="2729785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242" name="Овал 241"/>
          <p:cNvSpPr/>
          <p:nvPr/>
        </p:nvSpPr>
        <p:spPr>
          <a:xfrm>
            <a:off x="8835499" y="2820673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243" name="Овал 242"/>
          <p:cNvSpPr/>
          <p:nvPr/>
        </p:nvSpPr>
        <p:spPr>
          <a:xfrm>
            <a:off x="9226501" y="4909609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234" name="Рисунок 23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53" y="2909781"/>
            <a:ext cx="375093" cy="232602"/>
          </a:xfrm>
          <a:prstGeom prst="rect">
            <a:avLst/>
          </a:prstGeom>
        </p:spPr>
      </p:pic>
      <p:sp>
        <p:nvSpPr>
          <p:cNvPr id="246" name="Овал 245"/>
          <p:cNvSpPr/>
          <p:nvPr/>
        </p:nvSpPr>
        <p:spPr>
          <a:xfrm>
            <a:off x="9066402" y="5867901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cxnSp>
        <p:nvCxnSpPr>
          <p:cNvPr id="247" name="Прямая соединительная линия 246"/>
          <p:cNvCxnSpPr/>
          <p:nvPr/>
        </p:nvCxnSpPr>
        <p:spPr>
          <a:xfrm flipV="1">
            <a:off x="9112933" y="1925709"/>
            <a:ext cx="0" cy="42665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 flipV="1">
            <a:off x="5418979" y="3322926"/>
            <a:ext cx="2390" cy="29064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9" name="Рисунок 24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99" y="5995684"/>
            <a:ext cx="615362" cy="280038"/>
          </a:xfrm>
          <a:prstGeom prst="rect">
            <a:avLst/>
          </a:prstGeom>
        </p:spPr>
      </p:pic>
      <p:pic>
        <p:nvPicPr>
          <p:cNvPr id="250" name="Рисунок 2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45" y="3082688"/>
            <a:ext cx="485873" cy="368201"/>
          </a:xfrm>
          <a:prstGeom prst="rect">
            <a:avLst/>
          </a:prstGeom>
        </p:spPr>
      </p:pic>
      <p:sp>
        <p:nvSpPr>
          <p:cNvPr id="251" name="Скругленный прямоугольник 250"/>
          <p:cNvSpPr/>
          <p:nvPr/>
        </p:nvSpPr>
        <p:spPr>
          <a:xfrm>
            <a:off x="5135914" y="6162290"/>
            <a:ext cx="695666" cy="242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56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ПОРТАТИВНЫЙ ЭЛЕКТРОХИМИЧЕСКИЙ ГЕНЕРАТОР НА ПОМТЭ</a:t>
            </a:r>
          </a:p>
        </p:txBody>
      </p:sp>
      <p:pic>
        <p:nvPicPr>
          <p:cNvPr id="252" name="Рисунок 251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17" y="3719217"/>
            <a:ext cx="566400" cy="353447"/>
          </a:xfrm>
          <a:prstGeom prst="rect">
            <a:avLst/>
          </a:prstGeom>
        </p:spPr>
      </p:pic>
      <p:sp>
        <p:nvSpPr>
          <p:cNvPr id="253" name="Прямоугольник 252"/>
          <p:cNvSpPr/>
          <p:nvPr/>
        </p:nvSpPr>
        <p:spPr>
          <a:xfrm>
            <a:off x="5286617" y="4018179"/>
            <a:ext cx="321160" cy="264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4" dirty="0">
                <a:solidFill>
                  <a:prstClr val="black"/>
                </a:solidFill>
                <a:latin typeface="Century Gothic" panose="020B0502020202020204" pitchFamily="34" charset="0"/>
              </a:rPr>
              <a:t>(ВСТРАИВАЕМЫЙ БЛОК ПИТАНИЯ)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295046" y="3391906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9</a:t>
            </a:r>
            <a:endParaRPr lang="ru-RU" sz="384" dirty="0">
              <a:latin typeface="Century Gothic" panose="020B0502020202020204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266497" y="4119814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155510" y="6335617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5</a:t>
            </a:r>
          </a:p>
        </p:txBody>
      </p:sp>
      <p:cxnSp>
        <p:nvCxnSpPr>
          <p:cNvPr id="257" name="Прямая соединительная линия 256"/>
          <p:cNvCxnSpPr/>
          <p:nvPr/>
        </p:nvCxnSpPr>
        <p:spPr>
          <a:xfrm flipH="1" flipV="1">
            <a:off x="1776670" y="2056944"/>
            <a:ext cx="3633811" cy="11212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Овал 259"/>
          <p:cNvSpPr/>
          <p:nvPr/>
        </p:nvSpPr>
        <p:spPr>
          <a:xfrm>
            <a:off x="5380344" y="3132643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261" name="Овал 260"/>
          <p:cNvSpPr/>
          <p:nvPr/>
        </p:nvSpPr>
        <p:spPr>
          <a:xfrm>
            <a:off x="5394355" y="3727503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262" name="Овал 261"/>
          <p:cNvSpPr/>
          <p:nvPr/>
        </p:nvSpPr>
        <p:spPr>
          <a:xfrm>
            <a:off x="5371991" y="5939534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264" name="Рисунок 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9" y="6064746"/>
            <a:ext cx="352325" cy="198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5" name="Прямая соединительная линия 264"/>
          <p:cNvCxnSpPr/>
          <p:nvPr/>
        </p:nvCxnSpPr>
        <p:spPr>
          <a:xfrm flipH="1" flipV="1">
            <a:off x="3091105" y="2037094"/>
            <a:ext cx="2791218" cy="39500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Скругленный прямоугольник 265"/>
          <p:cNvSpPr/>
          <p:nvPr/>
        </p:nvSpPr>
        <p:spPr>
          <a:xfrm>
            <a:off x="5783497" y="6184477"/>
            <a:ext cx="539826" cy="211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56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УЧЕБНО-МЕТОДИЧЕСКОЕ ОБОРУДОВАНИЕ</a:t>
            </a:r>
          </a:p>
        </p:txBody>
      </p:sp>
      <p:pic>
        <p:nvPicPr>
          <p:cNvPr id="267" name="Рисунок 26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56" y="6077124"/>
            <a:ext cx="176836" cy="134289"/>
          </a:xfrm>
          <a:prstGeom prst="rect">
            <a:avLst/>
          </a:prstGeom>
        </p:spPr>
      </p:pic>
      <p:pic>
        <p:nvPicPr>
          <p:cNvPr id="268" name="Рисунок 267"/>
          <p:cNvPicPr>
            <a:picLocks noChangeAspect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48" y="6056909"/>
            <a:ext cx="249333" cy="165170"/>
          </a:xfrm>
          <a:prstGeom prst="rect">
            <a:avLst/>
          </a:prstGeom>
        </p:spPr>
      </p:pic>
      <p:sp>
        <p:nvSpPr>
          <p:cNvPr id="269" name="TextBox 268"/>
          <p:cNvSpPr txBox="1"/>
          <p:nvPr/>
        </p:nvSpPr>
        <p:spPr>
          <a:xfrm>
            <a:off x="5636462" y="6346445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71" name="Овал 270"/>
          <p:cNvSpPr/>
          <p:nvPr/>
        </p:nvSpPr>
        <p:spPr>
          <a:xfrm>
            <a:off x="3022075" y="1984377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272" name="Овал 271"/>
          <p:cNvSpPr/>
          <p:nvPr/>
        </p:nvSpPr>
        <p:spPr>
          <a:xfrm>
            <a:off x="5801496" y="5899349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273" name="Рисунок 27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31" y="5858361"/>
            <a:ext cx="212657" cy="283542"/>
          </a:xfrm>
          <a:prstGeom prst="rect">
            <a:avLst/>
          </a:prstGeom>
        </p:spPr>
      </p:pic>
      <p:sp>
        <p:nvSpPr>
          <p:cNvPr id="274" name="TextBox 273"/>
          <p:cNvSpPr txBox="1"/>
          <p:nvPr/>
        </p:nvSpPr>
        <p:spPr>
          <a:xfrm>
            <a:off x="6094800" y="6353791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5" name="Скругленный прямоугольник 274"/>
          <p:cNvSpPr/>
          <p:nvPr/>
        </p:nvSpPr>
        <p:spPr>
          <a:xfrm>
            <a:off x="6206428" y="6124316"/>
            <a:ext cx="335568" cy="261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9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СИСТЕМА ЭЛЕКТРОПИТАНИЯ ДЛЯ ДРОНОВ ДО 2 кВт</a:t>
            </a:r>
          </a:p>
        </p:txBody>
      </p:sp>
      <p:pic>
        <p:nvPicPr>
          <p:cNvPr id="286" name="Рисунок 285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81" y="5913983"/>
            <a:ext cx="527861" cy="227312"/>
          </a:xfrm>
          <a:prstGeom prst="rect">
            <a:avLst/>
          </a:prstGeom>
        </p:spPr>
      </p:pic>
      <p:sp>
        <p:nvSpPr>
          <p:cNvPr id="287" name="Прямоугольник 286"/>
          <p:cNvSpPr/>
          <p:nvPr/>
        </p:nvSpPr>
        <p:spPr>
          <a:xfrm>
            <a:off x="6732796" y="6134223"/>
            <a:ext cx="357954" cy="21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49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КОМПЛЕКСНЫЙ КОНТЕЙНЕР АВТОНОМНОГО ЭЛЕКТРОПИТАНИЯ</a:t>
            </a:r>
          </a:p>
          <a:p>
            <a:pPr algn="r"/>
            <a:r>
              <a:rPr lang="ru-RU" sz="249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500 Вт </a:t>
            </a:r>
          </a:p>
        </p:txBody>
      </p:sp>
      <p:sp>
        <p:nvSpPr>
          <p:cNvPr id="288" name="Стрелка вправо 287"/>
          <p:cNvSpPr/>
          <p:nvPr/>
        </p:nvSpPr>
        <p:spPr>
          <a:xfrm>
            <a:off x="6808301" y="3053320"/>
            <a:ext cx="397592" cy="107900"/>
          </a:xfrm>
          <a:prstGeom prst="rightArrow">
            <a:avLst/>
          </a:prstGeom>
          <a:ln w="3175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/>
        </p:spPr>
        <p:txBody>
          <a:bodyPr wrap="square" anchor="ctr">
            <a:noAutofit/>
          </a:bodyPr>
          <a:lstStyle/>
          <a:p>
            <a:pPr algn="ctr"/>
            <a:endParaRPr lang="ru-RU" sz="448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778467" y="6357707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7</a:t>
            </a:r>
          </a:p>
        </p:txBody>
      </p:sp>
      <p:pic>
        <p:nvPicPr>
          <p:cNvPr id="290" name="Рисунок 289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25" y="5834248"/>
            <a:ext cx="499073" cy="306514"/>
          </a:xfrm>
          <a:prstGeom prst="rect">
            <a:avLst/>
          </a:prstGeom>
        </p:spPr>
      </p:pic>
      <p:sp>
        <p:nvSpPr>
          <p:cNvPr id="291" name="Прямоугольник 290"/>
          <p:cNvSpPr/>
          <p:nvPr/>
        </p:nvSpPr>
        <p:spPr>
          <a:xfrm>
            <a:off x="7145811" y="6111152"/>
            <a:ext cx="433940" cy="25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9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КОМПЛЕКСНЫЙ КОНТЕЙНЕР АВТОНОМНОГО ЭЛЕКТРОПИТАНИЯ С РИФОРМЕРОМ</a:t>
            </a:r>
          </a:p>
          <a:p>
            <a:r>
              <a:rPr lang="ru-RU" sz="249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500 Вт 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51780" y="6357707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293" name="Рисунок 292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19" y="1892744"/>
            <a:ext cx="499073" cy="306514"/>
          </a:xfrm>
          <a:prstGeom prst="rect">
            <a:avLst/>
          </a:prstGeom>
        </p:spPr>
      </p:pic>
      <p:sp>
        <p:nvSpPr>
          <p:cNvPr id="294" name="TextBox 293"/>
          <p:cNvSpPr txBox="1"/>
          <p:nvPr/>
        </p:nvSpPr>
        <p:spPr>
          <a:xfrm>
            <a:off x="7093541" y="2169955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296" name="Прямая соединительная линия 295"/>
          <p:cNvCxnSpPr/>
          <p:nvPr/>
        </p:nvCxnSpPr>
        <p:spPr>
          <a:xfrm flipH="1" flipV="1">
            <a:off x="7215824" y="1701380"/>
            <a:ext cx="4126" cy="4175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Овал 298"/>
          <p:cNvSpPr/>
          <p:nvPr/>
        </p:nvSpPr>
        <p:spPr>
          <a:xfrm>
            <a:off x="7177275" y="1811128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cxnSp>
        <p:nvCxnSpPr>
          <p:cNvPr id="300" name="Прямая соединительная линия 299"/>
          <p:cNvCxnSpPr>
            <a:endCxn id="288" idx="1"/>
          </p:cNvCxnSpPr>
          <p:nvPr/>
        </p:nvCxnSpPr>
        <p:spPr>
          <a:xfrm flipH="1" flipV="1">
            <a:off x="6808301" y="3107270"/>
            <a:ext cx="14476" cy="2827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Овал 302"/>
          <p:cNvSpPr/>
          <p:nvPr/>
        </p:nvSpPr>
        <p:spPr>
          <a:xfrm>
            <a:off x="6607970" y="5880938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304" name="Овал 303"/>
          <p:cNvSpPr/>
          <p:nvPr/>
        </p:nvSpPr>
        <p:spPr>
          <a:xfrm>
            <a:off x="7178850" y="5782054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307" name="Прямоугольник 306"/>
          <p:cNvSpPr/>
          <p:nvPr/>
        </p:nvSpPr>
        <p:spPr>
          <a:xfrm>
            <a:off x="6493896" y="6188793"/>
            <a:ext cx="439414" cy="11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9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ВСУ ДЛЯ МАЛОГО ТРАНСПОРТА НА ВОДОРОДЕ</a:t>
            </a:r>
          </a:p>
        </p:txBody>
      </p:sp>
      <p:pic>
        <p:nvPicPr>
          <p:cNvPr id="310" name="Рисунок 309"/>
          <p:cNvPicPr>
            <a:picLocks noChangeAspect="1"/>
          </p:cNvPicPr>
          <p:nvPr/>
        </p:nvPicPr>
        <p:blipFill>
          <a:blip r:embed="rId57" cstate="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1259" b="100000" l="0" r="100000">
                        <a14:foregroundMark x1="66641" y1="39421" x2="71484" y2="65869"/>
                        <a14:foregroundMark x1="32109" y1="70277" x2="40859" y2="79345"/>
                        <a14:foregroundMark x1="40859" y1="37154" x2="42266" y2="64736"/>
                        <a14:foregroundMark x1="37344" y1="32116" x2="56172" y2="39421"/>
                        <a14:foregroundMark x1="39453" y1="22544" x2="41563" y2="23678"/>
                        <a14:foregroundMark x1="29375" y1="60831" x2="43672" y2="71411"/>
                        <a14:foregroundMark x1="60391" y1="37154" x2="63828" y2="37154"/>
                        <a14:foregroundMark x1="57891" y1="82746" x2="57891" y2="91058"/>
                        <a14:backgroundMark x1="10234" y1="57431" x2="22422" y2="80479"/>
                        <a14:backgroundMark x1="90000" y1="83249" x2="95156" y2="72544"/>
                        <a14:backgroundMark x1="37734" y1="93325" x2="67344" y2="98363"/>
                        <a14:backgroundMark x1="63828" y1="83753" x2="66641" y2="80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58" y="5878548"/>
            <a:ext cx="468060" cy="290344"/>
          </a:xfrm>
          <a:prstGeom prst="rect">
            <a:avLst/>
          </a:prstGeom>
        </p:spPr>
      </p:pic>
      <p:sp>
        <p:nvSpPr>
          <p:cNvPr id="315" name="TextBox 314"/>
          <p:cNvSpPr txBox="1"/>
          <p:nvPr/>
        </p:nvSpPr>
        <p:spPr>
          <a:xfrm>
            <a:off x="6429877" y="6364196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321" name="Рисунок 320"/>
          <p:cNvPicPr>
            <a:picLocks noChangeAspect="1"/>
          </p:cNvPicPr>
          <p:nvPr/>
        </p:nvPicPr>
        <p:blipFill>
          <a:blip r:embed="rId57" cstate="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1259" b="100000" l="0" r="100000">
                        <a14:foregroundMark x1="66641" y1="39421" x2="71484" y2="65869"/>
                        <a14:foregroundMark x1="32109" y1="70277" x2="40859" y2="79345"/>
                        <a14:foregroundMark x1="40859" y1="37154" x2="42266" y2="64736"/>
                        <a14:foregroundMark x1="37344" y1="32116" x2="56172" y2="39421"/>
                        <a14:foregroundMark x1="39453" y1="22544" x2="41563" y2="23678"/>
                        <a14:foregroundMark x1="29375" y1="60831" x2="43672" y2="71411"/>
                        <a14:foregroundMark x1="60391" y1="37154" x2="63828" y2="37154"/>
                        <a14:foregroundMark x1="57891" y1="82746" x2="57891" y2="91058"/>
                        <a14:backgroundMark x1="10234" y1="57431" x2="22422" y2="80479"/>
                        <a14:backgroundMark x1="90000" y1="83249" x2="95156" y2="72544"/>
                        <a14:backgroundMark x1="37734" y1="93325" x2="67344" y2="98363"/>
                        <a14:backgroundMark x1="63828" y1="83753" x2="66641" y2="80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31" y="3052011"/>
            <a:ext cx="468060" cy="290344"/>
          </a:xfrm>
          <a:prstGeom prst="rect">
            <a:avLst/>
          </a:prstGeom>
        </p:spPr>
      </p:pic>
      <p:sp>
        <p:nvSpPr>
          <p:cNvPr id="322" name="TextBox 321"/>
          <p:cNvSpPr txBox="1"/>
          <p:nvPr/>
        </p:nvSpPr>
        <p:spPr>
          <a:xfrm>
            <a:off x="7496277" y="3337002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23" name="Овал 322"/>
          <p:cNvSpPr/>
          <p:nvPr/>
        </p:nvSpPr>
        <p:spPr>
          <a:xfrm>
            <a:off x="7686317" y="3014619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sp>
        <p:nvSpPr>
          <p:cNvPr id="324" name="Прямоугольник 323"/>
          <p:cNvSpPr/>
          <p:nvPr/>
        </p:nvSpPr>
        <p:spPr>
          <a:xfrm>
            <a:off x="5733130" y="3929442"/>
            <a:ext cx="468328" cy="1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4" dirty="0">
                <a:solidFill>
                  <a:prstClr val="black"/>
                </a:solidFill>
                <a:latin typeface="Century Gothic" panose="020B0502020202020204" pitchFamily="34" charset="0"/>
              </a:rPr>
              <a:t>КОГЕНЕРАЦИОННАЯ  УСТАНОВКА 3 кВт </a:t>
            </a:r>
          </a:p>
        </p:txBody>
      </p:sp>
      <p:pic>
        <p:nvPicPr>
          <p:cNvPr id="325" name="Рисунок 324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4877" y="3698932"/>
            <a:ext cx="300092" cy="209333"/>
          </a:xfrm>
          <a:prstGeom prst="rect">
            <a:avLst/>
          </a:prstGeom>
        </p:spPr>
      </p:pic>
      <p:sp>
        <p:nvSpPr>
          <p:cNvPr id="326" name="TextBox 325"/>
          <p:cNvSpPr txBox="1"/>
          <p:nvPr/>
        </p:nvSpPr>
        <p:spPr>
          <a:xfrm>
            <a:off x="5746043" y="4028661"/>
            <a:ext cx="319806" cy="1514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4" dirty="0">
                <a:latin typeface="Century Gothic" panose="020B0502020202020204" pitchFamily="34" charset="0"/>
              </a:rPr>
              <a:t>TRL </a:t>
            </a:r>
            <a:r>
              <a:rPr lang="ru-RU" sz="384" dirty="0">
                <a:latin typeface="Century Gothic" panose="020B0502020202020204" pitchFamily="34" charset="0"/>
              </a:rPr>
              <a:t>6</a:t>
            </a:r>
          </a:p>
        </p:txBody>
      </p:sp>
      <p:cxnSp>
        <p:nvCxnSpPr>
          <p:cNvPr id="327" name="Прямая соединительная линия 326"/>
          <p:cNvCxnSpPr/>
          <p:nvPr/>
        </p:nvCxnSpPr>
        <p:spPr>
          <a:xfrm flipH="1" flipV="1">
            <a:off x="5586099" y="2884461"/>
            <a:ext cx="310381" cy="7588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Овал 328"/>
          <p:cNvSpPr/>
          <p:nvPr/>
        </p:nvSpPr>
        <p:spPr>
          <a:xfrm>
            <a:off x="5836242" y="3573585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  <p:pic>
        <p:nvPicPr>
          <p:cNvPr id="335" name="Picture 4" descr="ÐÐ°ÑÑÐ¸Ð½ÐºÐ¸ Ð¿Ð¾ Ð·Ð°Ð¿ÑÐ¾ÑÑ Ð¡ÐÐÐÐÐÐ¢ PNG"/>
          <p:cNvPicPr>
            <a:picLocks noChangeAspect="1" noChangeArrowheads="1"/>
          </p:cNvPicPr>
          <p:nvPr/>
        </p:nvPicPr>
        <p:blipFill>
          <a:blip r:embed="rId6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517" y="1301772"/>
            <a:ext cx="1163677" cy="3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" name="Прямоугольник 338"/>
          <p:cNvSpPr/>
          <p:nvPr/>
        </p:nvSpPr>
        <p:spPr>
          <a:xfrm>
            <a:off x="105004" y="85368"/>
            <a:ext cx="9695992" cy="258896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90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ТЕХНОЛОГИЧЕСКИЕ ТРАЕКТОРИИ 2019-2021</a:t>
            </a:r>
          </a:p>
        </p:txBody>
      </p:sp>
      <p:cxnSp>
        <p:nvCxnSpPr>
          <p:cNvPr id="340" name="Прямая соединительная линия 339"/>
          <p:cNvCxnSpPr/>
          <p:nvPr/>
        </p:nvCxnSpPr>
        <p:spPr>
          <a:xfrm flipH="1" flipV="1">
            <a:off x="4417967" y="1746712"/>
            <a:ext cx="1887770" cy="4127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Овал 341"/>
          <p:cNvSpPr/>
          <p:nvPr/>
        </p:nvSpPr>
        <p:spPr>
          <a:xfrm>
            <a:off x="6234527" y="5748625"/>
            <a:ext cx="86397" cy="86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"/>
          </a:p>
        </p:txBody>
      </p:sp>
    </p:spTree>
    <p:extLst>
      <p:ext uri="{BB962C8B-B14F-4D97-AF65-F5344CB8AC3E}">
        <p14:creationId xmlns:p14="http://schemas.microsoft.com/office/powerpoint/2010/main" val="3819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Диаграмма 66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145" y="1075944"/>
            <a:ext cx="4483071" cy="5843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СТРУКТУРА РЫНКА РЕШЕНИЙ НА ТОПЛИВНЫХ ЭЛЕМЕНТАХ 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011849" y="1487574"/>
            <a:ext cx="5409425" cy="5159411"/>
            <a:chOff x="1749479" y="1289114"/>
            <a:chExt cx="5409425" cy="5064636"/>
          </a:xfrm>
        </p:grpSpPr>
        <p:sp>
          <p:nvSpPr>
            <p:cNvPr id="7" name="TextBox 6"/>
            <p:cNvSpPr txBox="1"/>
            <p:nvPr/>
          </p:nvSpPr>
          <p:spPr>
            <a:xfrm rot="21221880">
              <a:off x="3527999" y="1366211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Портативная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зарядка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302717">
              <a:off x="3954066" y="1289114"/>
              <a:ext cx="84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Полно-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размерные автомобили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989368">
              <a:off x="4403922" y="1450247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Городские автомобили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718168">
              <a:off x="4802758" y="1644470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автобусы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278990">
              <a:off x="5157683" y="1843172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2-этажные автобусы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188694">
              <a:off x="5482836" y="2242355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Шаттлы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597639">
              <a:off x="5760491" y="2507871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Вилочные погрузчики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4436549">
              <a:off x="5913666" y="3022287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Монорельс трамваи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24465" y="3428002"/>
              <a:ext cx="1034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Малые и средние грузовики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358952">
              <a:off x="6028536" y="3801186"/>
              <a:ext cx="84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Магист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-</a:t>
              </a:r>
            </a:p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ральный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тягач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7149674">
              <a:off x="5959884" y="4271392"/>
              <a:ext cx="841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600" dirty="0">
                  <a:solidFill>
                    <a:srgbClr val="0C0C0C"/>
                  </a:solidFill>
                  <a:latin typeface="Calibri" panose="020F0502020204030204"/>
                </a:rPr>
                <a:t>Delivery </a:t>
              </a:r>
              <a:endParaRPr lang="ru-RU" sz="600" dirty="0">
                <a:solidFill>
                  <a:srgbClr val="0C0C0C"/>
                </a:solidFill>
                <a:latin typeface="Calibri" panose="020F0502020204030204"/>
              </a:endParaRPr>
            </a:p>
            <a:p>
              <a:pPr algn="ctr" defTabSz="914400">
                <a:defRPr/>
              </a:pPr>
              <a:r>
                <a:rPr lang="en-US" sz="600" dirty="0">
                  <a:solidFill>
                    <a:srgbClr val="0C0C0C"/>
                  </a:solidFill>
                  <a:latin typeface="Calibri" panose="020F0502020204030204"/>
                </a:rPr>
                <a:t>vehicles </a:t>
              </a:r>
              <a:endParaRPr lang="ru-RU" sz="600" dirty="0">
                <a:solidFill>
                  <a:srgbClr val="0C0C0C"/>
                </a:solidFill>
                <a:latin typeface="Calibri" panose="020F0502020204030204"/>
              </a:endParaRPr>
            </a:p>
            <a:p>
              <a:pPr algn="ctr" defTabSz="914400">
                <a:defRPr/>
              </a:pPr>
              <a:r>
                <a:rPr lang="en-US" sz="600" dirty="0">
                  <a:solidFill>
                    <a:srgbClr val="0C0C0C"/>
                  </a:solidFill>
                  <a:latin typeface="Calibri" panose="020F0502020204030204"/>
                </a:rPr>
                <a:t>(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развозной транспорт)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7844347">
              <a:off x="5729587" y="4686045"/>
              <a:ext cx="84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Флот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 система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река-море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8598510">
              <a:off x="5500521" y="5068022"/>
              <a:ext cx="84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Флот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 внутренние водные пути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9139608">
              <a:off x="5141753" y="5408802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Авиация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9585364">
              <a:off x="4771998" y="5671681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БВС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0112678">
              <a:off x="4389300" y="5841879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ВСУ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269208">
              <a:off x="3962272" y="5909462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Нишевый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транспорт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7375523">
              <a:off x="1556687" y="3046935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ТЭС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7914624">
              <a:off x="1672070" y="2506052"/>
              <a:ext cx="84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Системы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основного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электропитания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490646">
              <a:off x="1428961" y="3391081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Когенерация</a:t>
              </a:r>
              <a:endParaRPr lang="ru-RU" sz="600" dirty="0">
                <a:solidFill>
                  <a:srgbClr val="0C0C0C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9876924">
              <a:off x="2625683" y="1628401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600" dirty="0">
                  <a:solidFill>
                    <a:srgbClr val="0C0C0C"/>
                  </a:solidFill>
                  <a:latin typeface="Calibri" panose="020F0502020204030204"/>
                </a:rPr>
                <a:t>Grid </a:t>
              </a:r>
            </a:p>
            <a:p>
              <a:pPr algn="ctr" defTabSz="914400">
                <a:defRPr/>
              </a:pPr>
              <a:r>
                <a:rPr lang="en-US" sz="600" dirty="0">
                  <a:solidFill>
                    <a:srgbClr val="0C0C0C"/>
                  </a:solidFill>
                  <a:latin typeface="Calibri" panose="020F0502020204030204"/>
                </a:rPr>
                <a:t>support</a:t>
              </a:r>
              <a:endParaRPr lang="ru-RU" sz="600" dirty="0">
                <a:solidFill>
                  <a:srgbClr val="0C0C0C"/>
                </a:solidFill>
                <a:latin typeface="Calibri" panose="020F050202020403020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5233883">
              <a:off x="1467355" y="3872174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Телеком-</a:t>
              </a:r>
            </a:p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муникации</a:t>
              </a:r>
              <a:endParaRPr lang="ru-RU" sz="600" dirty="0">
                <a:solidFill>
                  <a:srgbClr val="0C0C0C"/>
                </a:solidFill>
                <a:latin typeface="Calibri" panose="020F050202020403020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9011986">
              <a:off x="2275361" y="1972596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Микросети</a:t>
              </a:r>
              <a:endParaRPr lang="ru-RU" sz="600" dirty="0">
                <a:solidFill>
                  <a:srgbClr val="0C0C0C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648462">
              <a:off x="1922909" y="2168070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Системы резервного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питания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978253">
              <a:off x="3055077" y="5836452"/>
              <a:ext cx="8412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Электролиз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70710">
              <a:off x="3498878" y="5892085"/>
              <a:ext cx="841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Установки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Парового </a:t>
              </a:r>
            </a:p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Риформинга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метана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628680">
              <a:off x="2663890" y="5662605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Стационар-</a:t>
              </a:r>
            </a:p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ные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 заправки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2371722">
              <a:off x="2275362" y="5415524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Передвиж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-</a:t>
              </a:r>
            </a:p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ные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 заправки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888418">
              <a:off x="1870165" y="5008955"/>
              <a:ext cx="841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Танкеры транспортировки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Сжиженного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Н2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3721031">
              <a:off x="1710861" y="4677755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 err="1">
                  <a:solidFill>
                    <a:srgbClr val="0C0C0C"/>
                  </a:solidFill>
                  <a:latin typeface="Calibri" panose="020F0502020204030204"/>
                </a:rPr>
                <a:t>Трубо</a:t>
              </a: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-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проводы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4234077">
              <a:off x="1545539" y="4287727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Обогрев</a:t>
              </a:r>
              <a:r>
                <a:rPr lang="ru-RU" sz="600" b="1" dirty="0">
                  <a:solidFill>
                    <a:srgbClr val="0C0C0C"/>
                  </a:solidFill>
                  <a:latin typeface="Calibri" panose="020F0502020204030204"/>
                </a:rPr>
                <a:t> </a:t>
              </a:r>
            </a:p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Н2</a:t>
              </a:r>
              <a:endParaRPr lang="ru-RU" sz="600" b="1" dirty="0">
                <a:solidFill>
                  <a:srgbClr val="0C0C0C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20608779">
              <a:off x="3056234" y="1463458"/>
              <a:ext cx="84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ru-RU" sz="600" dirty="0">
                  <a:solidFill>
                    <a:srgbClr val="0C0C0C"/>
                  </a:solidFill>
                  <a:latin typeface="Calibri" panose="020F0502020204030204"/>
                </a:rPr>
                <a:t>Интегрируемая электроника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421274" y="3468906"/>
            <a:ext cx="3301693" cy="3389094"/>
            <a:chOff x="6080832" y="4303578"/>
            <a:chExt cx="3301693" cy="176878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6007" y="4478959"/>
              <a:ext cx="574670" cy="159340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96040" y="4303578"/>
              <a:ext cx="3286485" cy="1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ru-RU" sz="1200" b="1" dirty="0" smtClean="0">
                  <a:solidFill>
                    <a:srgbClr val="00B0F0"/>
                  </a:solidFill>
                  <a:latin typeface="Calibri" panose="020F0502020204030204"/>
                </a:rPr>
                <a:t>УРОВЕНЬ РЫНОЧНОЙ  </a:t>
              </a:r>
              <a:r>
                <a:rPr lang="ru-RU" sz="1200" b="1" dirty="0">
                  <a:solidFill>
                    <a:srgbClr val="00B0F0"/>
                  </a:solidFill>
                  <a:latin typeface="Calibri" panose="020F0502020204030204"/>
                </a:rPr>
                <a:t>Р</a:t>
              </a:r>
              <a:r>
                <a:rPr lang="ru-RU" sz="1200" b="1" dirty="0" smtClean="0">
                  <a:solidFill>
                    <a:srgbClr val="00B0F0"/>
                  </a:solidFill>
                  <a:latin typeface="Calibri" panose="020F0502020204030204"/>
                </a:rPr>
                <a:t>АСПРОСТРАНЕННОСТИ</a:t>
              </a:r>
              <a:endParaRPr lang="ru-RU" sz="1200" b="1" dirty="0">
                <a:solidFill>
                  <a:srgbClr val="00B0F0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80832" y="5629923"/>
              <a:ext cx="1909863" cy="22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ru-RU" sz="1100" dirty="0">
                  <a:solidFill>
                    <a:srgbClr val="0C0C0C"/>
                  </a:solidFill>
                  <a:latin typeface="Calibri" panose="020F0502020204030204"/>
                </a:rPr>
                <a:t>Ур</a:t>
              </a:r>
              <a:r>
                <a:rPr lang="ru-RU" sz="1100" dirty="0" smtClean="0">
                  <a:solidFill>
                    <a:srgbClr val="0C0C0C"/>
                  </a:solidFill>
                  <a:latin typeface="Calibri" panose="020F0502020204030204"/>
                </a:rPr>
                <a:t>. 1 </a:t>
              </a:r>
              <a:r>
                <a:rPr lang="ru-RU" sz="1100" dirty="0">
                  <a:solidFill>
                    <a:srgbClr val="0C0C0C"/>
                  </a:solidFill>
                  <a:latin typeface="Calibri" panose="020F0502020204030204"/>
                </a:rPr>
                <a:t>– 10 + лет до коммерческого уровня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96041" y="5142669"/>
              <a:ext cx="1911889" cy="22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ru-RU" sz="1100" dirty="0">
                  <a:solidFill>
                    <a:srgbClr val="0C0C0C"/>
                  </a:solidFill>
                  <a:latin typeface="Calibri" panose="020F0502020204030204"/>
                </a:rPr>
                <a:t>Ур</a:t>
              </a:r>
              <a:r>
                <a:rPr lang="ru-RU" sz="1100" dirty="0" smtClean="0">
                  <a:solidFill>
                    <a:srgbClr val="0C0C0C"/>
                  </a:solidFill>
                  <a:latin typeface="Calibri" panose="020F0502020204030204"/>
                </a:rPr>
                <a:t>. 2 </a:t>
              </a:r>
              <a:r>
                <a:rPr lang="ru-RU" sz="1100" dirty="0">
                  <a:solidFill>
                    <a:srgbClr val="0C0C0C"/>
                  </a:solidFill>
                  <a:latin typeface="Calibri" panose="020F0502020204030204"/>
                </a:rPr>
                <a:t>– 5 + лет до коммерческого уровня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96042" y="4621116"/>
              <a:ext cx="1943766" cy="22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ru-RU" sz="1100" dirty="0">
                  <a:solidFill>
                    <a:srgbClr val="0C0C0C"/>
                  </a:solidFill>
                  <a:latin typeface="Calibri" panose="020F0502020204030204"/>
                </a:rPr>
                <a:t>Ур</a:t>
              </a:r>
              <a:r>
                <a:rPr lang="ru-RU" sz="1100" dirty="0" smtClean="0">
                  <a:solidFill>
                    <a:srgbClr val="0C0C0C"/>
                  </a:solidFill>
                  <a:latin typeface="Calibri" panose="020F0502020204030204"/>
                </a:rPr>
                <a:t>. 3 </a:t>
              </a:r>
              <a:r>
                <a:rPr lang="ru-RU" sz="1100" dirty="0">
                  <a:solidFill>
                    <a:srgbClr val="0C0C0C"/>
                  </a:solidFill>
                  <a:latin typeface="Calibri" panose="020F0502020204030204"/>
                </a:rPr>
                <a:t>– полностью коммерческий уровень</a:t>
              </a: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8065008" y="5724467"/>
              <a:ext cx="438334" cy="0"/>
            </a:xfrm>
            <a:prstGeom prst="line">
              <a:avLst/>
            </a:prstGeom>
            <a:ln>
              <a:solidFill>
                <a:srgbClr val="00B0F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8057511" y="5250391"/>
              <a:ext cx="438334" cy="0"/>
            </a:xfrm>
            <a:prstGeom prst="line">
              <a:avLst/>
            </a:prstGeom>
            <a:ln>
              <a:solidFill>
                <a:srgbClr val="00B0F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057511" y="4735980"/>
              <a:ext cx="438334" cy="0"/>
            </a:xfrm>
            <a:prstGeom prst="line">
              <a:avLst/>
            </a:prstGeom>
            <a:ln>
              <a:solidFill>
                <a:srgbClr val="00B0F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вал 4"/>
          <p:cNvSpPr/>
          <p:nvPr/>
        </p:nvSpPr>
        <p:spPr>
          <a:xfrm>
            <a:off x="1228258" y="1825126"/>
            <a:ext cx="4167646" cy="4336780"/>
          </a:xfrm>
          <a:custGeom>
            <a:avLst/>
            <a:gdLst>
              <a:gd name="connsiteX0" fmla="*/ 0 w 3699059"/>
              <a:gd name="connsiteY0" fmla="*/ 1690606 h 3381212"/>
              <a:gd name="connsiteX1" fmla="*/ 1849530 w 3699059"/>
              <a:gd name="connsiteY1" fmla="*/ 0 h 3381212"/>
              <a:gd name="connsiteX2" fmla="*/ 3699060 w 3699059"/>
              <a:gd name="connsiteY2" fmla="*/ 1690606 h 3381212"/>
              <a:gd name="connsiteX3" fmla="*/ 1849530 w 3699059"/>
              <a:gd name="connsiteY3" fmla="*/ 3381212 h 3381212"/>
              <a:gd name="connsiteX4" fmla="*/ 0 w 3699059"/>
              <a:gd name="connsiteY4" fmla="*/ 1690606 h 3381212"/>
              <a:gd name="connsiteX0" fmla="*/ 19952 w 3719012"/>
              <a:gd name="connsiteY0" fmla="*/ 1671556 h 3362162"/>
              <a:gd name="connsiteX1" fmla="*/ 1236069 w 3719012"/>
              <a:gd name="connsiteY1" fmla="*/ 0 h 3362162"/>
              <a:gd name="connsiteX2" fmla="*/ 3719012 w 3719012"/>
              <a:gd name="connsiteY2" fmla="*/ 1671556 h 3362162"/>
              <a:gd name="connsiteX3" fmla="*/ 1869482 w 3719012"/>
              <a:gd name="connsiteY3" fmla="*/ 3362162 h 3362162"/>
              <a:gd name="connsiteX4" fmla="*/ 19952 w 3719012"/>
              <a:gd name="connsiteY4" fmla="*/ 1671556 h 3362162"/>
              <a:gd name="connsiteX0" fmla="*/ 10074 w 3756759"/>
              <a:gd name="connsiteY0" fmla="*/ 2401932 h 3390474"/>
              <a:gd name="connsiteX1" fmla="*/ 1273816 w 3756759"/>
              <a:gd name="connsiteY1" fmla="*/ 11238 h 3390474"/>
              <a:gd name="connsiteX2" fmla="*/ 3756759 w 3756759"/>
              <a:gd name="connsiteY2" fmla="*/ 1682794 h 3390474"/>
              <a:gd name="connsiteX3" fmla="*/ 1907229 w 3756759"/>
              <a:gd name="connsiteY3" fmla="*/ 3373400 h 3390474"/>
              <a:gd name="connsiteX4" fmla="*/ 10074 w 3756759"/>
              <a:gd name="connsiteY4" fmla="*/ 2401932 h 3390474"/>
              <a:gd name="connsiteX0" fmla="*/ 35138 w 3781823"/>
              <a:gd name="connsiteY0" fmla="*/ 2401932 h 3450277"/>
              <a:gd name="connsiteX1" fmla="*/ 1298880 w 3781823"/>
              <a:gd name="connsiteY1" fmla="*/ 11238 h 3450277"/>
              <a:gd name="connsiteX2" fmla="*/ 3781823 w 3781823"/>
              <a:gd name="connsiteY2" fmla="*/ 1682794 h 3450277"/>
              <a:gd name="connsiteX3" fmla="*/ 1932293 w 3781823"/>
              <a:gd name="connsiteY3" fmla="*/ 3373400 h 3450277"/>
              <a:gd name="connsiteX4" fmla="*/ 35138 w 3781823"/>
              <a:gd name="connsiteY4" fmla="*/ 2401932 h 3450277"/>
              <a:gd name="connsiteX0" fmla="*/ 35138 w 3781823"/>
              <a:gd name="connsiteY0" fmla="*/ 2422537 h 3470882"/>
              <a:gd name="connsiteX1" fmla="*/ 1298880 w 3781823"/>
              <a:gd name="connsiteY1" fmla="*/ 31843 h 3470882"/>
              <a:gd name="connsiteX2" fmla="*/ 3781823 w 3781823"/>
              <a:gd name="connsiteY2" fmla="*/ 1703399 h 3470882"/>
              <a:gd name="connsiteX3" fmla="*/ 1932293 w 3781823"/>
              <a:gd name="connsiteY3" fmla="*/ 3394005 h 3470882"/>
              <a:gd name="connsiteX4" fmla="*/ 35138 w 3781823"/>
              <a:gd name="connsiteY4" fmla="*/ 2422537 h 3470882"/>
              <a:gd name="connsiteX0" fmla="*/ 35138 w 3809834"/>
              <a:gd name="connsiteY0" fmla="*/ 2486545 h 3534890"/>
              <a:gd name="connsiteX1" fmla="*/ 1298880 w 3809834"/>
              <a:gd name="connsiteY1" fmla="*/ 95851 h 3534890"/>
              <a:gd name="connsiteX2" fmla="*/ 2926972 w 3809834"/>
              <a:gd name="connsiteY2" fmla="*/ 597607 h 3534890"/>
              <a:gd name="connsiteX3" fmla="*/ 3781823 w 3809834"/>
              <a:gd name="connsiteY3" fmla="*/ 1767407 h 3534890"/>
              <a:gd name="connsiteX4" fmla="*/ 1932293 w 3809834"/>
              <a:gd name="connsiteY4" fmla="*/ 3458013 h 3534890"/>
              <a:gd name="connsiteX5" fmla="*/ 35138 w 3809834"/>
              <a:gd name="connsiteY5" fmla="*/ 2486545 h 3534890"/>
              <a:gd name="connsiteX0" fmla="*/ 27307 w 3785844"/>
              <a:gd name="connsiteY0" fmla="*/ 2405553 h 3453898"/>
              <a:gd name="connsiteX1" fmla="*/ 1291049 w 3785844"/>
              <a:gd name="connsiteY1" fmla="*/ 14859 h 3453898"/>
              <a:gd name="connsiteX2" fmla="*/ 1904728 w 3785844"/>
              <a:gd name="connsiteY2" fmla="*/ 1407203 h 3453898"/>
              <a:gd name="connsiteX3" fmla="*/ 3773992 w 3785844"/>
              <a:gd name="connsiteY3" fmla="*/ 1686415 h 3453898"/>
              <a:gd name="connsiteX4" fmla="*/ 1924462 w 3785844"/>
              <a:gd name="connsiteY4" fmla="*/ 3377021 h 3453898"/>
              <a:gd name="connsiteX5" fmla="*/ 27307 w 3785844"/>
              <a:gd name="connsiteY5" fmla="*/ 2405553 h 3453898"/>
              <a:gd name="connsiteX0" fmla="*/ 34480 w 3793017"/>
              <a:gd name="connsiteY0" fmla="*/ 2413927 h 3462272"/>
              <a:gd name="connsiteX1" fmla="*/ 1298222 w 3793017"/>
              <a:gd name="connsiteY1" fmla="*/ 23233 h 3462272"/>
              <a:gd name="connsiteX2" fmla="*/ 1911901 w 3793017"/>
              <a:gd name="connsiteY2" fmla="*/ 1415577 h 3462272"/>
              <a:gd name="connsiteX3" fmla="*/ 3781165 w 3793017"/>
              <a:gd name="connsiteY3" fmla="*/ 1694789 h 3462272"/>
              <a:gd name="connsiteX4" fmla="*/ 1931635 w 3793017"/>
              <a:gd name="connsiteY4" fmla="*/ 3385395 h 3462272"/>
              <a:gd name="connsiteX5" fmla="*/ 34480 w 3793017"/>
              <a:gd name="connsiteY5" fmla="*/ 2413927 h 3462272"/>
              <a:gd name="connsiteX0" fmla="*/ 34480 w 3793017"/>
              <a:gd name="connsiteY0" fmla="*/ 2446420 h 3494765"/>
              <a:gd name="connsiteX1" fmla="*/ 1298222 w 3793017"/>
              <a:gd name="connsiteY1" fmla="*/ 55726 h 3494765"/>
              <a:gd name="connsiteX2" fmla="*/ 1911901 w 3793017"/>
              <a:gd name="connsiteY2" fmla="*/ 1448070 h 3494765"/>
              <a:gd name="connsiteX3" fmla="*/ 3781165 w 3793017"/>
              <a:gd name="connsiteY3" fmla="*/ 1727282 h 3494765"/>
              <a:gd name="connsiteX4" fmla="*/ 1931635 w 3793017"/>
              <a:gd name="connsiteY4" fmla="*/ 3417888 h 3494765"/>
              <a:gd name="connsiteX5" fmla="*/ 34480 w 3793017"/>
              <a:gd name="connsiteY5" fmla="*/ 2446420 h 3494765"/>
              <a:gd name="connsiteX0" fmla="*/ 34480 w 3793017"/>
              <a:gd name="connsiteY0" fmla="*/ 2390694 h 3439039"/>
              <a:gd name="connsiteX1" fmla="*/ 1298222 w 3793017"/>
              <a:gd name="connsiteY1" fmla="*/ 0 h 3439039"/>
              <a:gd name="connsiteX2" fmla="*/ 1911901 w 3793017"/>
              <a:gd name="connsiteY2" fmla="*/ 1392344 h 3439039"/>
              <a:gd name="connsiteX3" fmla="*/ 3781165 w 3793017"/>
              <a:gd name="connsiteY3" fmla="*/ 1671556 h 3439039"/>
              <a:gd name="connsiteX4" fmla="*/ 1931635 w 3793017"/>
              <a:gd name="connsiteY4" fmla="*/ 3362162 h 3439039"/>
              <a:gd name="connsiteX5" fmla="*/ 34480 w 3793017"/>
              <a:gd name="connsiteY5" fmla="*/ 2390694 h 3439039"/>
              <a:gd name="connsiteX0" fmla="*/ 27307 w 3785844"/>
              <a:gd name="connsiteY0" fmla="*/ 2407190 h 3455535"/>
              <a:gd name="connsiteX1" fmla="*/ 1291049 w 3785844"/>
              <a:gd name="connsiteY1" fmla="*/ 16496 h 3455535"/>
              <a:gd name="connsiteX2" fmla="*/ 1904728 w 3785844"/>
              <a:gd name="connsiteY2" fmla="*/ 1423128 h 3455535"/>
              <a:gd name="connsiteX3" fmla="*/ 3773992 w 3785844"/>
              <a:gd name="connsiteY3" fmla="*/ 1688052 h 3455535"/>
              <a:gd name="connsiteX4" fmla="*/ 1924462 w 3785844"/>
              <a:gd name="connsiteY4" fmla="*/ 3378658 h 3455535"/>
              <a:gd name="connsiteX5" fmla="*/ 27307 w 3785844"/>
              <a:gd name="connsiteY5" fmla="*/ 2407190 h 3455535"/>
              <a:gd name="connsiteX0" fmla="*/ 27307 w 3785844"/>
              <a:gd name="connsiteY0" fmla="*/ 2390694 h 3439039"/>
              <a:gd name="connsiteX1" fmla="*/ 1291049 w 3785844"/>
              <a:gd name="connsiteY1" fmla="*/ 0 h 3439039"/>
              <a:gd name="connsiteX2" fmla="*/ 1904728 w 3785844"/>
              <a:gd name="connsiteY2" fmla="*/ 1406632 h 3439039"/>
              <a:gd name="connsiteX3" fmla="*/ 3773992 w 3785844"/>
              <a:gd name="connsiteY3" fmla="*/ 1671556 h 3439039"/>
              <a:gd name="connsiteX4" fmla="*/ 1924462 w 3785844"/>
              <a:gd name="connsiteY4" fmla="*/ 3362162 h 3439039"/>
              <a:gd name="connsiteX5" fmla="*/ 27307 w 3785844"/>
              <a:gd name="connsiteY5" fmla="*/ 2390694 h 3439039"/>
              <a:gd name="connsiteX0" fmla="*/ 27307 w 3774327"/>
              <a:gd name="connsiteY0" fmla="*/ 2390694 h 3439039"/>
              <a:gd name="connsiteX1" fmla="*/ 1291049 w 3774327"/>
              <a:gd name="connsiteY1" fmla="*/ 0 h 3439039"/>
              <a:gd name="connsiteX2" fmla="*/ 1904728 w 3774327"/>
              <a:gd name="connsiteY2" fmla="*/ 1406632 h 3439039"/>
              <a:gd name="connsiteX3" fmla="*/ 2076177 w 3774327"/>
              <a:gd name="connsiteY3" fmla="*/ 1478069 h 3439039"/>
              <a:gd name="connsiteX4" fmla="*/ 3773992 w 3774327"/>
              <a:gd name="connsiteY4" fmla="*/ 1671556 h 3439039"/>
              <a:gd name="connsiteX5" fmla="*/ 1924462 w 3774327"/>
              <a:gd name="connsiteY5" fmla="*/ 3362162 h 3439039"/>
              <a:gd name="connsiteX6" fmla="*/ 27307 w 3774327"/>
              <a:gd name="connsiteY6" fmla="*/ 2390694 h 3439039"/>
              <a:gd name="connsiteX0" fmla="*/ 27307 w 3774318"/>
              <a:gd name="connsiteY0" fmla="*/ 2390694 h 3439039"/>
              <a:gd name="connsiteX1" fmla="*/ 1291049 w 3774318"/>
              <a:gd name="connsiteY1" fmla="*/ 0 h 3439039"/>
              <a:gd name="connsiteX2" fmla="*/ 1904728 w 3774318"/>
              <a:gd name="connsiteY2" fmla="*/ 1406632 h 3439039"/>
              <a:gd name="connsiteX3" fmla="*/ 2038077 w 3774318"/>
              <a:gd name="connsiteY3" fmla="*/ 1378056 h 3439039"/>
              <a:gd name="connsiteX4" fmla="*/ 3773992 w 3774318"/>
              <a:gd name="connsiteY4" fmla="*/ 1671556 h 3439039"/>
              <a:gd name="connsiteX5" fmla="*/ 1924462 w 3774318"/>
              <a:gd name="connsiteY5" fmla="*/ 3362162 h 3439039"/>
              <a:gd name="connsiteX6" fmla="*/ 27307 w 3774318"/>
              <a:gd name="connsiteY6" fmla="*/ 2390694 h 3439039"/>
              <a:gd name="connsiteX0" fmla="*/ 27307 w 3774318"/>
              <a:gd name="connsiteY0" fmla="*/ 2390694 h 3439039"/>
              <a:gd name="connsiteX1" fmla="*/ 1291049 w 3774318"/>
              <a:gd name="connsiteY1" fmla="*/ 0 h 3439039"/>
              <a:gd name="connsiteX2" fmla="*/ 1904728 w 3774318"/>
              <a:gd name="connsiteY2" fmla="*/ 1406632 h 3439039"/>
              <a:gd name="connsiteX3" fmla="*/ 2038077 w 3774318"/>
              <a:gd name="connsiteY3" fmla="*/ 1378056 h 3439039"/>
              <a:gd name="connsiteX4" fmla="*/ 3773992 w 3774318"/>
              <a:gd name="connsiteY4" fmla="*/ 1671556 h 3439039"/>
              <a:gd name="connsiteX5" fmla="*/ 1924462 w 3774318"/>
              <a:gd name="connsiteY5" fmla="*/ 3362162 h 3439039"/>
              <a:gd name="connsiteX6" fmla="*/ 27307 w 3774318"/>
              <a:gd name="connsiteY6" fmla="*/ 2390694 h 3439039"/>
              <a:gd name="connsiteX0" fmla="*/ 27307 w 3774318"/>
              <a:gd name="connsiteY0" fmla="*/ 2390694 h 3439039"/>
              <a:gd name="connsiteX1" fmla="*/ 1291049 w 3774318"/>
              <a:gd name="connsiteY1" fmla="*/ 0 h 3439039"/>
              <a:gd name="connsiteX2" fmla="*/ 1904728 w 3774318"/>
              <a:gd name="connsiteY2" fmla="*/ 1406632 h 3439039"/>
              <a:gd name="connsiteX3" fmla="*/ 2038077 w 3774318"/>
              <a:gd name="connsiteY3" fmla="*/ 1378056 h 3439039"/>
              <a:gd name="connsiteX4" fmla="*/ 3773992 w 3774318"/>
              <a:gd name="connsiteY4" fmla="*/ 1671556 h 3439039"/>
              <a:gd name="connsiteX5" fmla="*/ 1924462 w 3774318"/>
              <a:gd name="connsiteY5" fmla="*/ 3362162 h 3439039"/>
              <a:gd name="connsiteX6" fmla="*/ 27307 w 3774318"/>
              <a:gd name="connsiteY6" fmla="*/ 2390694 h 3439039"/>
              <a:gd name="connsiteX0" fmla="*/ 27307 w 3774318"/>
              <a:gd name="connsiteY0" fmla="*/ 2390694 h 3439039"/>
              <a:gd name="connsiteX1" fmla="*/ 1291049 w 3774318"/>
              <a:gd name="connsiteY1" fmla="*/ 0 h 3439039"/>
              <a:gd name="connsiteX2" fmla="*/ 1904728 w 3774318"/>
              <a:gd name="connsiteY2" fmla="*/ 1406632 h 3439039"/>
              <a:gd name="connsiteX3" fmla="*/ 2038077 w 3774318"/>
              <a:gd name="connsiteY3" fmla="*/ 1378056 h 3439039"/>
              <a:gd name="connsiteX4" fmla="*/ 3773992 w 3774318"/>
              <a:gd name="connsiteY4" fmla="*/ 1671556 h 3439039"/>
              <a:gd name="connsiteX5" fmla="*/ 1924462 w 3774318"/>
              <a:gd name="connsiteY5" fmla="*/ 3362162 h 3439039"/>
              <a:gd name="connsiteX6" fmla="*/ 27307 w 3774318"/>
              <a:gd name="connsiteY6" fmla="*/ 2390694 h 3439039"/>
              <a:gd name="connsiteX0" fmla="*/ 27307 w 3774318"/>
              <a:gd name="connsiteY0" fmla="*/ 2390694 h 3439039"/>
              <a:gd name="connsiteX1" fmla="*/ 1291049 w 3774318"/>
              <a:gd name="connsiteY1" fmla="*/ 0 h 3439039"/>
              <a:gd name="connsiteX2" fmla="*/ 1904728 w 3774318"/>
              <a:gd name="connsiteY2" fmla="*/ 1406632 h 3439039"/>
              <a:gd name="connsiteX3" fmla="*/ 2038077 w 3774318"/>
              <a:gd name="connsiteY3" fmla="*/ 1378056 h 3439039"/>
              <a:gd name="connsiteX4" fmla="*/ 3773992 w 3774318"/>
              <a:gd name="connsiteY4" fmla="*/ 1671556 h 3439039"/>
              <a:gd name="connsiteX5" fmla="*/ 1924462 w 3774318"/>
              <a:gd name="connsiteY5" fmla="*/ 3362162 h 3439039"/>
              <a:gd name="connsiteX6" fmla="*/ 27307 w 3774318"/>
              <a:gd name="connsiteY6" fmla="*/ 2390694 h 3439039"/>
              <a:gd name="connsiteX0" fmla="*/ 28348 w 3775348"/>
              <a:gd name="connsiteY0" fmla="*/ 2402683 h 3451028"/>
              <a:gd name="connsiteX1" fmla="*/ 1292090 w 3775348"/>
              <a:gd name="connsiteY1" fmla="*/ 11989 h 3451028"/>
              <a:gd name="connsiteX2" fmla="*/ 2210569 w 3775348"/>
              <a:gd name="connsiteY2" fmla="*/ 1547208 h 3451028"/>
              <a:gd name="connsiteX3" fmla="*/ 2039118 w 3775348"/>
              <a:gd name="connsiteY3" fmla="*/ 1390045 h 3451028"/>
              <a:gd name="connsiteX4" fmla="*/ 3775033 w 3775348"/>
              <a:gd name="connsiteY4" fmla="*/ 1683545 h 3451028"/>
              <a:gd name="connsiteX5" fmla="*/ 1925503 w 3775348"/>
              <a:gd name="connsiteY5" fmla="*/ 3374151 h 3451028"/>
              <a:gd name="connsiteX6" fmla="*/ 28348 w 3775348"/>
              <a:gd name="connsiteY6" fmla="*/ 2402683 h 3451028"/>
              <a:gd name="connsiteX0" fmla="*/ 27260 w 3774272"/>
              <a:gd name="connsiteY0" fmla="*/ 2407982 h 3456327"/>
              <a:gd name="connsiteX1" fmla="*/ 1291002 w 3774272"/>
              <a:gd name="connsiteY1" fmla="*/ 17288 h 3456327"/>
              <a:gd name="connsiteX2" fmla="*/ 1890393 w 3774272"/>
              <a:gd name="connsiteY2" fmla="*/ 1419157 h 3456327"/>
              <a:gd name="connsiteX3" fmla="*/ 2038030 w 3774272"/>
              <a:gd name="connsiteY3" fmla="*/ 1395344 h 3456327"/>
              <a:gd name="connsiteX4" fmla="*/ 3773945 w 3774272"/>
              <a:gd name="connsiteY4" fmla="*/ 1688844 h 3456327"/>
              <a:gd name="connsiteX5" fmla="*/ 1924415 w 3774272"/>
              <a:gd name="connsiteY5" fmla="*/ 3379450 h 3456327"/>
              <a:gd name="connsiteX6" fmla="*/ 27260 w 3774272"/>
              <a:gd name="connsiteY6" fmla="*/ 2407982 h 3456327"/>
              <a:gd name="connsiteX0" fmla="*/ 27260 w 3774272"/>
              <a:gd name="connsiteY0" fmla="*/ 2407982 h 3456327"/>
              <a:gd name="connsiteX1" fmla="*/ 1291002 w 3774272"/>
              <a:gd name="connsiteY1" fmla="*/ 17288 h 3456327"/>
              <a:gd name="connsiteX2" fmla="*/ 1890393 w 3774272"/>
              <a:gd name="connsiteY2" fmla="*/ 1419157 h 3456327"/>
              <a:gd name="connsiteX3" fmla="*/ 2038030 w 3774272"/>
              <a:gd name="connsiteY3" fmla="*/ 1395344 h 3456327"/>
              <a:gd name="connsiteX4" fmla="*/ 3773945 w 3774272"/>
              <a:gd name="connsiteY4" fmla="*/ 1688844 h 3456327"/>
              <a:gd name="connsiteX5" fmla="*/ 1924415 w 3774272"/>
              <a:gd name="connsiteY5" fmla="*/ 3379450 h 3456327"/>
              <a:gd name="connsiteX6" fmla="*/ 27260 w 3774272"/>
              <a:gd name="connsiteY6" fmla="*/ 2407982 h 3456327"/>
              <a:gd name="connsiteX0" fmla="*/ 27260 w 3790511"/>
              <a:gd name="connsiteY0" fmla="*/ 2407982 h 3456327"/>
              <a:gd name="connsiteX1" fmla="*/ 1291002 w 3790511"/>
              <a:gd name="connsiteY1" fmla="*/ 17288 h 3456327"/>
              <a:gd name="connsiteX2" fmla="*/ 1890393 w 3790511"/>
              <a:gd name="connsiteY2" fmla="*/ 1419157 h 3456327"/>
              <a:gd name="connsiteX3" fmla="*/ 2038030 w 3790511"/>
              <a:gd name="connsiteY3" fmla="*/ 1395344 h 3456327"/>
              <a:gd name="connsiteX4" fmla="*/ 2790507 w 3790511"/>
              <a:gd name="connsiteY4" fmla="*/ 1428683 h 3456327"/>
              <a:gd name="connsiteX5" fmla="*/ 3773945 w 3790511"/>
              <a:gd name="connsiteY5" fmla="*/ 1688844 h 3456327"/>
              <a:gd name="connsiteX6" fmla="*/ 1924415 w 3790511"/>
              <a:gd name="connsiteY6" fmla="*/ 3379450 h 3456327"/>
              <a:gd name="connsiteX7" fmla="*/ 27260 w 3790511"/>
              <a:gd name="connsiteY7" fmla="*/ 2407982 h 3456327"/>
              <a:gd name="connsiteX0" fmla="*/ 27260 w 3781869"/>
              <a:gd name="connsiteY0" fmla="*/ 2528450 h 3576795"/>
              <a:gd name="connsiteX1" fmla="*/ 1291002 w 3781869"/>
              <a:gd name="connsiteY1" fmla="*/ 137756 h 3576795"/>
              <a:gd name="connsiteX2" fmla="*/ 1890393 w 3781869"/>
              <a:gd name="connsiteY2" fmla="*/ 1539625 h 3576795"/>
              <a:gd name="connsiteX3" fmla="*/ 2038030 w 3781869"/>
              <a:gd name="connsiteY3" fmla="*/ 1515812 h 3576795"/>
              <a:gd name="connsiteX4" fmla="*/ 1757045 w 3781869"/>
              <a:gd name="connsiteY4" fmla="*/ 1338 h 3576795"/>
              <a:gd name="connsiteX5" fmla="*/ 3773945 w 3781869"/>
              <a:gd name="connsiteY5" fmla="*/ 1809312 h 3576795"/>
              <a:gd name="connsiteX6" fmla="*/ 1924415 w 3781869"/>
              <a:gd name="connsiteY6" fmla="*/ 3499918 h 3576795"/>
              <a:gd name="connsiteX7" fmla="*/ 27260 w 3781869"/>
              <a:gd name="connsiteY7" fmla="*/ 2528450 h 3576795"/>
              <a:gd name="connsiteX0" fmla="*/ 27260 w 3774611"/>
              <a:gd name="connsiteY0" fmla="*/ 2641662 h 3690007"/>
              <a:gd name="connsiteX1" fmla="*/ 1291002 w 3774611"/>
              <a:gd name="connsiteY1" fmla="*/ 250968 h 3690007"/>
              <a:gd name="connsiteX2" fmla="*/ 1890393 w 3774611"/>
              <a:gd name="connsiteY2" fmla="*/ 1652837 h 3690007"/>
              <a:gd name="connsiteX3" fmla="*/ 2038030 w 3774611"/>
              <a:gd name="connsiteY3" fmla="*/ 1629024 h 3690007"/>
              <a:gd name="connsiteX4" fmla="*/ 1757045 w 3774611"/>
              <a:gd name="connsiteY4" fmla="*/ 114550 h 3690007"/>
              <a:gd name="connsiteX5" fmla="*/ 2133282 w 3774611"/>
              <a:gd name="connsiteY5" fmla="*/ 309813 h 3690007"/>
              <a:gd name="connsiteX6" fmla="*/ 3773945 w 3774611"/>
              <a:gd name="connsiteY6" fmla="*/ 1922524 h 3690007"/>
              <a:gd name="connsiteX7" fmla="*/ 1924415 w 3774611"/>
              <a:gd name="connsiteY7" fmla="*/ 3613130 h 3690007"/>
              <a:gd name="connsiteX8" fmla="*/ 27260 w 3774611"/>
              <a:gd name="connsiteY8" fmla="*/ 2641662 h 3690007"/>
              <a:gd name="connsiteX0" fmla="*/ 27260 w 3774606"/>
              <a:gd name="connsiteY0" fmla="*/ 2737398 h 3785743"/>
              <a:gd name="connsiteX1" fmla="*/ 1291002 w 3774606"/>
              <a:gd name="connsiteY1" fmla="*/ 346704 h 3785743"/>
              <a:gd name="connsiteX2" fmla="*/ 1890393 w 3774606"/>
              <a:gd name="connsiteY2" fmla="*/ 1748573 h 3785743"/>
              <a:gd name="connsiteX3" fmla="*/ 2038030 w 3774606"/>
              <a:gd name="connsiteY3" fmla="*/ 1724760 h 3785743"/>
              <a:gd name="connsiteX4" fmla="*/ 1757045 w 3774606"/>
              <a:gd name="connsiteY4" fmla="*/ 210286 h 3785743"/>
              <a:gd name="connsiteX5" fmla="*/ 2123757 w 3774606"/>
              <a:gd name="connsiteY5" fmla="*/ 186474 h 3785743"/>
              <a:gd name="connsiteX6" fmla="*/ 3773945 w 3774606"/>
              <a:gd name="connsiteY6" fmla="*/ 2018260 h 3785743"/>
              <a:gd name="connsiteX7" fmla="*/ 1924415 w 3774606"/>
              <a:gd name="connsiteY7" fmla="*/ 3708866 h 3785743"/>
              <a:gd name="connsiteX8" fmla="*/ 27260 w 3774606"/>
              <a:gd name="connsiteY8" fmla="*/ 2737398 h 3785743"/>
              <a:gd name="connsiteX0" fmla="*/ 27260 w 3774606"/>
              <a:gd name="connsiteY0" fmla="*/ 2737398 h 3785743"/>
              <a:gd name="connsiteX1" fmla="*/ 1291002 w 3774606"/>
              <a:gd name="connsiteY1" fmla="*/ 346704 h 3785743"/>
              <a:gd name="connsiteX2" fmla="*/ 1890393 w 3774606"/>
              <a:gd name="connsiteY2" fmla="*/ 1748573 h 3785743"/>
              <a:gd name="connsiteX3" fmla="*/ 2038030 w 3774606"/>
              <a:gd name="connsiteY3" fmla="*/ 1724760 h 3785743"/>
              <a:gd name="connsiteX4" fmla="*/ 1757045 w 3774606"/>
              <a:gd name="connsiteY4" fmla="*/ 210286 h 3785743"/>
              <a:gd name="connsiteX5" fmla="*/ 2123757 w 3774606"/>
              <a:gd name="connsiteY5" fmla="*/ 186474 h 3785743"/>
              <a:gd name="connsiteX6" fmla="*/ 3773945 w 3774606"/>
              <a:gd name="connsiteY6" fmla="*/ 2018260 h 3785743"/>
              <a:gd name="connsiteX7" fmla="*/ 1924415 w 3774606"/>
              <a:gd name="connsiteY7" fmla="*/ 3708866 h 3785743"/>
              <a:gd name="connsiteX8" fmla="*/ 27260 w 3774606"/>
              <a:gd name="connsiteY8" fmla="*/ 2737398 h 3785743"/>
              <a:gd name="connsiteX0" fmla="*/ 27260 w 3774606"/>
              <a:gd name="connsiteY0" fmla="*/ 2737398 h 3785743"/>
              <a:gd name="connsiteX1" fmla="*/ 1291002 w 3774606"/>
              <a:gd name="connsiteY1" fmla="*/ 346704 h 3785743"/>
              <a:gd name="connsiteX2" fmla="*/ 1890393 w 3774606"/>
              <a:gd name="connsiteY2" fmla="*/ 1748573 h 3785743"/>
              <a:gd name="connsiteX3" fmla="*/ 2038030 w 3774606"/>
              <a:gd name="connsiteY3" fmla="*/ 1724760 h 3785743"/>
              <a:gd name="connsiteX4" fmla="*/ 1757045 w 3774606"/>
              <a:gd name="connsiteY4" fmla="*/ 210286 h 3785743"/>
              <a:gd name="connsiteX5" fmla="*/ 2123757 w 3774606"/>
              <a:gd name="connsiteY5" fmla="*/ 186474 h 3785743"/>
              <a:gd name="connsiteX6" fmla="*/ 3773945 w 3774606"/>
              <a:gd name="connsiteY6" fmla="*/ 2018260 h 3785743"/>
              <a:gd name="connsiteX7" fmla="*/ 1924415 w 3774606"/>
              <a:gd name="connsiteY7" fmla="*/ 3708866 h 3785743"/>
              <a:gd name="connsiteX8" fmla="*/ 27260 w 3774606"/>
              <a:gd name="connsiteY8" fmla="*/ 2737398 h 3785743"/>
              <a:gd name="connsiteX0" fmla="*/ 27260 w 3787821"/>
              <a:gd name="connsiteY0" fmla="*/ 2654536 h 3702881"/>
              <a:gd name="connsiteX1" fmla="*/ 1291002 w 3787821"/>
              <a:gd name="connsiteY1" fmla="*/ 263842 h 3702881"/>
              <a:gd name="connsiteX2" fmla="*/ 1890393 w 3787821"/>
              <a:gd name="connsiteY2" fmla="*/ 1665711 h 3702881"/>
              <a:gd name="connsiteX3" fmla="*/ 2038030 w 3787821"/>
              <a:gd name="connsiteY3" fmla="*/ 1641898 h 3702881"/>
              <a:gd name="connsiteX4" fmla="*/ 1757045 w 3787821"/>
              <a:gd name="connsiteY4" fmla="*/ 127424 h 3702881"/>
              <a:gd name="connsiteX5" fmla="*/ 2123757 w 3787821"/>
              <a:gd name="connsiteY5" fmla="*/ 103612 h 3702881"/>
              <a:gd name="connsiteX6" fmla="*/ 2738120 w 3787821"/>
              <a:gd name="connsiteY6" fmla="*/ 617962 h 3702881"/>
              <a:gd name="connsiteX7" fmla="*/ 3773945 w 3787821"/>
              <a:gd name="connsiteY7" fmla="*/ 1935398 h 3702881"/>
              <a:gd name="connsiteX8" fmla="*/ 1924415 w 3787821"/>
              <a:gd name="connsiteY8" fmla="*/ 3626004 h 3702881"/>
              <a:gd name="connsiteX9" fmla="*/ 27260 w 3787821"/>
              <a:gd name="connsiteY9" fmla="*/ 2654536 h 3702881"/>
              <a:gd name="connsiteX0" fmla="*/ 27260 w 3782639"/>
              <a:gd name="connsiteY0" fmla="*/ 2643737 h 3692082"/>
              <a:gd name="connsiteX1" fmla="*/ 1291002 w 3782639"/>
              <a:gd name="connsiteY1" fmla="*/ 253043 h 3692082"/>
              <a:gd name="connsiteX2" fmla="*/ 1890393 w 3782639"/>
              <a:gd name="connsiteY2" fmla="*/ 1654912 h 3692082"/>
              <a:gd name="connsiteX3" fmla="*/ 2038030 w 3782639"/>
              <a:gd name="connsiteY3" fmla="*/ 1631099 h 3692082"/>
              <a:gd name="connsiteX4" fmla="*/ 1757045 w 3782639"/>
              <a:gd name="connsiteY4" fmla="*/ 116625 h 3692082"/>
              <a:gd name="connsiteX5" fmla="*/ 2123757 w 3782639"/>
              <a:gd name="connsiteY5" fmla="*/ 92813 h 3692082"/>
              <a:gd name="connsiteX6" fmla="*/ 2142807 w 3782639"/>
              <a:gd name="connsiteY6" fmla="*/ 392851 h 3692082"/>
              <a:gd name="connsiteX7" fmla="*/ 3773945 w 3782639"/>
              <a:gd name="connsiteY7" fmla="*/ 1924599 h 3692082"/>
              <a:gd name="connsiteX8" fmla="*/ 1924415 w 3782639"/>
              <a:gd name="connsiteY8" fmla="*/ 3615205 h 3692082"/>
              <a:gd name="connsiteX9" fmla="*/ 27260 w 3782639"/>
              <a:gd name="connsiteY9" fmla="*/ 2643737 h 3692082"/>
              <a:gd name="connsiteX0" fmla="*/ 27260 w 3778784"/>
              <a:gd name="connsiteY0" fmla="*/ 2643737 h 3692082"/>
              <a:gd name="connsiteX1" fmla="*/ 1291002 w 3778784"/>
              <a:gd name="connsiteY1" fmla="*/ 253043 h 3692082"/>
              <a:gd name="connsiteX2" fmla="*/ 1890393 w 3778784"/>
              <a:gd name="connsiteY2" fmla="*/ 1654912 h 3692082"/>
              <a:gd name="connsiteX3" fmla="*/ 2038030 w 3778784"/>
              <a:gd name="connsiteY3" fmla="*/ 1631099 h 3692082"/>
              <a:gd name="connsiteX4" fmla="*/ 1757045 w 3778784"/>
              <a:gd name="connsiteY4" fmla="*/ 116625 h 3692082"/>
              <a:gd name="connsiteX5" fmla="*/ 2123757 w 3778784"/>
              <a:gd name="connsiteY5" fmla="*/ 92813 h 3692082"/>
              <a:gd name="connsiteX6" fmla="*/ 2142807 w 3778784"/>
              <a:gd name="connsiteY6" fmla="*/ 392851 h 3692082"/>
              <a:gd name="connsiteX7" fmla="*/ 2452370 w 3778784"/>
              <a:gd name="connsiteY7" fmla="*/ 630975 h 3692082"/>
              <a:gd name="connsiteX8" fmla="*/ 3773945 w 3778784"/>
              <a:gd name="connsiteY8" fmla="*/ 1924599 h 3692082"/>
              <a:gd name="connsiteX9" fmla="*/ 1924415 w 3778784"/>
              <a:gd name="connsiteY9" fmla="*/ 3615205 h 3692082"/>
              <a:gd name="connsiteX10" fmla="*/ 27260 w 3778784"/>
              <a:gd name="connsiteY10" fmla="*/ 2643737 h 3692082"/>
              <a:gd name="connsiteX0" fmla="*/ 27260 w 3779067"/>
              <a:gd name="connsiteY0" fmla="*/ 2643737 h 3692082"/>
              <a:gd name="connsiteX1" fmla="*/ 1291002 w 3779067"/>
              <a:gd name="connsiteY1" fmla="*/ 253043 h 3692082"/>
              <a:gd name="connsiteX2" fmla="*/ 1890393 w 3779067"/>
              <a:gd name="connsiteY2" fmla="*/ 1654912 h 3692082"/>
              <a:gd name="connsiteX3" fmla="*/ 2038030 w 3779067"/>
              <a:gd name="connsiteY3" fmla="*/ 1631099 h 3692082"/>
              <a:gd name="connsiteX4" fmla="*/ 1757045 w 3779067"/>
              <a:gd name="connsiteY4" fmla="*/ 116625 h 3692082"/>
              <a:gd name="connsiteX5" fmla="*/ 2123757 w 3779067"/>
              <a:gd name="connsiteY5" fmla="*/ 92813 h 3692082"/>
              <a:gd name="connsiteX6" fmla="*/ 2142807 w 3779067"/>
              <a:gd name="connsiteY6" fmla="*/ 392851 h 3692082"/>
              <a:gd name="connsiteX7" fmla="*/ 2519045 w 3779067"/>
              <a:gd name="connsiteY7" fmla="*/ 459525 h 3692082"/>
              <a:gd name="connsiteX8" fmla="*/ 3773945 w 3779067"/>
              <a:gd name="connsiteY8" fmla="*/ 1924599 h 3692082"/>
              <a:gd name="connsiteX9" fmla="*/ 1924415 w 3779067"/>
              <a:gd name="connsiteY9" fmla="*/ 3615205 h 3692082"/>
              <a:gd name="connsiteX10" fmla="*/ 27260 w 3779067"/>
              <a:gd name="connsiteY10" fmla="*/ 2643737 h 3692082"/>
              <a:gd name="connsiteX0" fmla="*/ 27260 w 3794142"/>
              <a:gd name="connsiteY0" fmla="*/ 2643737 h 3692082"/>
              <a:gd name="connsiteX1" fmla="*/ 1291002 w 3794142"/>
              <a:gd name="connsiteY1" fmla="*/ 253043 h 3692082"/>
              <a:gd name="connsiteX2" fmla="*/ 1890393 w 3794142"/>
              <a:gd name="connsiteY2" fmla="*/ 1654912 h 3692082"/>
              <a:gd name="connsiteX3" fmla="*/ 2038030 w 3794142"/>
              <a:gd name="connsiteY3" fmla="*/ 1631099 h 3692082"/>
              <a:gd name="connsiteX4" fmla="*/ 1757045 w 3794142"/>
              <a:gd name="connsiteY4" fmla="*/ 116625 h 3692082"/>
              <a:gd name="connsiteX5" fmla="*/ 2123757 w 3794142"/>
              <a:gd name="connsiteY5" fmla="*/ 92813 h 3692082"/>
              <a:gd name="connsiteX6" fmla="*/ 2142807 w 3794142"/>
              <a:gd name="connsiteY6" fmla="*/ 392851 h 3692082"/>
              <a:gd name="connsiteX7" fmla="*/ 2519045 w 3794142"/>
              <a:gd name="connsiteY7" fmla="*/ 459525 h 3692082"/>
              <a:gd name="connsiteX8" fmla="*/ 2885757 w 3794142"/>
              <a:gd name="connsiteY8" fmla="*/ 764325 h 3692082"/>
              <a:gd name="connsiteX9" fmla="*/ 3773945 w 3794142"/>
              <a:gd name="connsiteY9" fmla="*/ 1924599 h 3692082"/>
              <a:gd name="connsiteX10" fmla="*/ 1924415 w 3794142"/>
              <a:gd name="connsiteY10" fmla="*/ 3615205 h 3692082"/>
              <a:gd name="connsiteX11" fmla="*/ 27260 w 3794142"/>
              <a:gd name="connsiteY11" fmla="*/ 2643737 h 3692082"/>
              <a:gd name="connsiteX0" fmla="*/ 27260 w 3787619"/>
              <a:gd name="connsiteY0" fmla="*/ 2643737 h 3692082"/>
              <a:gd name="connsiteX1" fmla="*/ 1291002 w 3787619"/>
              <a:gd name="connsiteY1" fmla="*/ 253043 h 3692082"/>
              <a:gd name="connsiteX2" fmla="*/ 1890393 w 3787619"/>
              <a:gd name="connsiteY2" fmla="*/ 1654912 h 3692082"/>
              <a:gd name="connsiteX3" fmla="*/ 2038030 w 3787619"/>
              <a:gd name="connsiteY3" fmla="*/ 1631099 h 3692082"/>
              <a:gd name="connsiteX4" fmla="*/ 1757045 w 3787619"/>
              <a:gd name="connsiteY4" fmla="*/ 116625 h 3692082"/>
              <a:gd name="connsiteX5" fmla="*/ 2123757 w 3787619"/>
              <a:gd name="connsiteY5" fmla="*/ 92813 h 3692082"/>
              <a:gd name="connsiteX6" fmla="*/ 2142807 w 3787619"/>
              <a:gd name="connsiteY6" fmla="*/ 392851 h 3692082"/>
              <a:gd name="connsiteX7" fmla="*/ 2519045 w 3787619"/>
              <a:gd name="connsiteY7" fmla="*/ 459525 h 3692082"/>
              <a:gd name="connsiteX8" fmla="*/ 2428557 w 3787619"/>
              <a:gd name="connsiteY8" fmla="*/ 1045313 h 3692082"/>
              <a:gd name="connsiteX9" fmla="*/ 3773945 w 3787619"/>
              <a:gd name="connsiteY9" fmla="*/ 1924599 h 3692082"/>
              <a:gd name="connsiteX10" fmla="*/ 1924415 w 3787619"/>
              <a:gd name="connsiteY10" fmla="*/ 3615205 h 3692082"/>
              <a:gd name="connsiteX11" fmla="*/ 27260 w 3787619"/>
              <a:gd name="connsiteY11" fmla="*/ 2643737 h 3692082"/>
              <a:gd name="connsiteX0" fmla="*/ 27260 w 3787619"/>
              <a:gd name="connsiteY0" fmla="*/ 2643737 h 3692082"/>
              <a:gd name="connsiteX1" fmla="*/ 1291002 w 3787619"/>
              <a:gd name="connsiteY1" fmla="*/ 253043 h 3692082"/>
              <a:gd name="connsiteX2" fmla="*/ 1890393 w 3787619"/>
              <a:gd name="connsiteY2" fmla="*/ 1654912 h 3692082"/>
              <a:gd name="connsiteX3" fmla="*/ 2038030 w 3787619"/>
              <a:gd name="connsiteY3" fmla="*/ 1631099 h 3692082"/>
              <a:gd name="connsiteX4" fmla="*/ 1757045 w 3787619"/>
              <a:gd name="connsiteY4" fmla="*/ 116625 h 3692082"/>
              <a:gd name="connsiteX5" fmla="*/ 2123757 w 3787619"/>
              <a:gd name="connsiteY5" fmla="*/ 92813 h 3692082"/>
              <a:gd name="connsiteX6" fmla="*/ 2142807 w 3787619"/>
              <a:gd name="connsiteY6" fmla="*/ 392851 h 3692082"/>
              <a:gd name="connsiteX7" fmla="*/ 2519045 w 3787619"/>
              <a:gd name="connsiteY7" fmla="*/ 459525 h 3692082"/>
              <a:gd name="connsiteX8" fmla="*/ 2428557 w 3787619"/>
              <a:gd name="connsiteY8" fmla="*/ 1045313 h 3692082"/>
              <a:gd name="connsiteX9" fmla="*/ 3773945 w 3787619"/>
              <a:gd name="connsiteY9" fmla="*/ 1924599 h 3692082"/>
              <a:gd name="connsiteX10" fmla="*/ 1924415 w 3787619"/>
              <a:gd name="connsiteY10" fmla="*/ 3615205 h 3692082"/>
              <a:gd name="connsiteX11" fmla="*/ 27260 w 3787619"/>
              <a:gd name="connsiteY11" fmla="*/ 2643737 h 3692082"/>
              <a:gd name="connsiteX0" fmla="*/ 27306 w 3787665"/>
              <a:gd name="connsiteY0" fmla="*/ 2643737 h 3692082"/>
              <a:gd name="connsiteX1" fmla="*/ 1291048 w 3787665"/>
              <a:gd name="connsiteY1" fmla="*/ 253043 h 3692082"/>
              <a:gd name="connsiteX2" fmla="*/ 1904727 w 3787665"/>
              <a:gd name="connsiteY2" fmla="*/ 1673962 h 3692082"/>
              <a:gd name="connsiteX3" fmla="*/ 2038076 w 3787665"/>
              <a:gd name="connsiteY3" fmla="*/ 1631099 h 3692082"/>
              <a:gd name="connsiteX4" fmla="*/ 1757091 w 3787665"/>
              <a:gd name="connsiteY4" fmla="*/ 116625 h 3692082"/>
              <a:gd name="connsiteX5" fmla="*/ 2123803 w 3787665"/>
              <a:gd name="connsiteY5" fmla="*/ 92813 h 3692082"/>
              <a:gd name="connsiteX6" fmla="*/ 2142853 w 3787665"/>
              <a:gd name="connsiteY6" fmla="*/ 392851 h 3692082"/>
              <a:gd name="connsiteX7" fmla="*/ 2519091 w 3787665"/>
              <a:gd name="connsiteY7" fmla="*/ 459525 h 3692082"/>
              <a:gd name="connsiteX8" fmla="*/ 2428603 w 3787665"/>
              <a:gd name="connsiteY8" fmla="*/ 1045313 h 3692082"/>
              <a:gd name="connsiteX9" fmla="*/ 3773991 w 3787665"/>
              <a:gd name="connsiteY9" fmla="*/ 1924599 h 3692082"/>
              <a:gd name="connsiteX10" fmla="*/ 1924461 w 3787665"/>
              <a:gd name="connsiteY10" fmla="*/ 3615205 h 3692082"/>
              <a:gd name="connsiteX11" fmla="*/ 27306 w 3787665"/>
              <a:gd name="connsiteY11" fmla="*/ 2643737 h 3692082"/>
              <a:gd name="connsiteX0" fmla="*/ 27306 w 3787665"/>
              <a:gd name="connsiteY0" fmla="*/ 2643737 h 3692082"/>
              <a:gd name="connsiteX1" fmla="*/ 1291048 w 3787665"/>
              <a:gd name="connsiteY1" fmla="*/ 253043 h 3692082"/>
              <a:gd name="connsiteX2" fmla="*/ 1904727 w 3787665"/>
              <a:gd name="connsiteY2" fmla="*/ 1673962 h 3692082"/>
              <a:gd name="connsiteX3" fmla="*/ 2038076 w 3787665"/>
              <a:gd name="connsiteY3" fmla="*/ 1631099 h 3692082"/>
              <a:gd name="connsiteX4" fmla="*/ 1757091 w 3787665"/>
              <a:gd name="connsiteY4" fmla="*/ 116625 h 3692082"/>
              <a:gd name="connsiteX5" fmla="*/ 2123803 w 3787665"/>
              <a:gd name="connsiteY5" fmla="*/ 92813 h 3692082"/>
              <a:gd name="connsiteX6" fmla="*/ 2142853 w 3787665"/>
              <a:gd name="connsiteY6" fmla="*/ 392851 h 3692082"/>
              <a:gd name="connsiteX7" fmla="*/ 2519091 w 3787665"/>
              <a:gd name="connsiteY7" fmla="*/ 459525 h 3692082"/>
              <a:gd name="connsiteX8" fmla="*/ 2428603 w 3787665"/>
              <a:gd name="connsiteY8" fmla="*/ 1045313 h 3692082"/>
              <a:gd name="connsiteX9" fmla="*/ 3773991 w 3787665"/>
              <a:gd name="connsiteY9" fmla="*/ 1924599 h 3692082"/>
              <a:gd name="connsiteX10" fmla="*/ 1924461 w 3787665"/>
              <a:gd name="connsiteY10" fmla="*/ 3615205 h 3692082"/>
              <a:gd name="connsiteX11" fmla="*/ 27306 w 3787665"/>
              <a:gd name="connsiteY11" fmla="*/ 2643737 h 3692082"/>
              <a:gd name="connsiteX0" fmla="*/ 27306 w 3787665"/>
              <a:gd name="connsiteY0" fmla="*/ 2550924 h 3599269"/>
              <a:gd name="connsiteX1" fmla="*/ 1291048 w 3787665"/>
              <a:gd name="connsiteY1" fmla="*/ 160230 h 3599269"/>
              <a:gd name="connsiteX2" fmla="*/ 1904727 w 3787665"/>
              <a:gd name="connsiteY2" fmla="*/ 1581149 h 3599269"/>
              <a:gd name="connsiteX3" fmla="*/ 2038076 w 3787665"/>
              <a:gd name="connsiteY3" fmla="*/ 1538286 h 3599269"/>
              <a:gd name="connsiteX4" fmla="*/ 1757091 w 3787665"/>
              <a:gd name="connsiteY4" fmla="*/ 23812 h 3599269"/>
              <a:gd name="connsiteX5" fmla="*/ 2123803 w 3787665"/>
              <a:gd name="connsiteY5" fmla="*/ 0 h 3599269"/>
              <a:gd name="connsiteX6" fmla="*/ 2142853 w 3787665"/>
              <a:gd name="connsiteY6" fmla="*/ 300038 h 3599269"/>
              <a:gd name="connsiteX7" fmla="*/ 2519091 w 3787665"/>
              <a:gd name="connsiteY7" fmla="*/ 366712 h 3599269"/>
              <a:gd name="connsiteX8" fmla="*/ 2428603 w 3787665"/>
              <a:gd name="connsiteY8" fmla="*/ 952500 h 3599269"/>
              <a:gd name="connsiteX9" fmla="*/ 3773991 w 3787665"/>
              <a:gd name="connsiteY9" fmla="*/ 1831786 h 3599269"/>
              <a:gd name="connsiteX10" fmla="*/ 1924461 w 3787665"/>
              <a:gd name="connsiteY10" fmla="*/ 3522392 h 3599269"/>
              <a:gd name="connsiteX11" fmla="*/ 27306 w 3787665"/>
              <a:gd name="connsiteY11" fmla="*/ 2550924 h 3599269"/>
              <a:gd name="connsiteX0" fmla="*/ 27306 w 3787665"/>
              <a:gd name="connsiteY0" fmla="*/ 2550924 h 3599269"/>
              <a:gd name="connsiteX1" fmla="*/ 1291048 w 3787665"/>
              <a:gd name="connsiteY1" fmla="*/ 160230 h 3599269"/>
              <a:gd name="connsiteX2" fmla="*/ 1904727 w 3787665"/>
              <a:gd name="connsiteY2" fmla="*/ 1581149 h 3599269"/>
              <a:gd name="connsiteX3" fmla="*/ 2038076 w 3787665"/>
              <a:gd name="connsiteY3" fmla="*/ 1538286 h 3599269"/>
              <a:gd name="connsiteX4" fmla="*/ 1757091 w 3787665"/>
              <a:gd name="connsiteY4" fmla="*/ 23812 h 3599269"/>
              <a:gd name="connsiteX5" fmla="*/ 2123803 w 3787665"/>
              <a:gd name="connsiteY5" fmla="*/ 0 h 3599269"/>
              <a:gd name="connsiteX6" fmla="*/ 2142853 w 3787665"/>
              <a:gd name="connsiteY6" fmla="*/ 300038 h 3599269"/>
              <a:gd name="connsiteX7" fmla="*/ 2519091 w 3787665"/>
              <a:gd name="connsiteY7" fmla="*/ 366712 h 3599269"/>
              <a:gd name="connsiteX8" fmla="*/ 2428603 w 3787665"/>
              <a:gd name="connsiteY8" fmla="*/ 952500 h 3599269"/>
              <a:gd name="connsiteX9" fmla="*/ 3773991 w 3787665"/>
              <a:gd name="connsiteY9" fmla="*/ 1831786 h 3599269"/>
              <a:gd name="connsiteX10" fmla="*/ 1924461 w 3787665"/>
              <a:gd name="connsiteY10" fmla="*/ 3522392 h 3599269"/>
              <a:gd name="connsiteX11" fmla="*/ 27306 w 3787665"/>
              <a:gd name="connsiteY11" fmla="*/ 2550924 h 3599269"/>
              <a:gd name="connsiteX0" fmla="*/ 27306 w 3787665"/>
              <a:gd name="connsiteY0" fmla="*/ 2550924 h 3599269"/>
              <a:gd name="connsiteX1" fmla="*/ 1291048 w 3787665"/>
              <a:gd name="connsiteY1" fmla="*/ 160230 h 3599269"/>
              <a:gd name="connsiteX2" fmla="*/ 1904727 w 3787665"/>
              <a:gd name="connsiteY2" fmla="*/ 1581149 h 3599269"/>
              <a:gd name="connsiteX3" fmla="*/ 2038076 w 3787665"/>
              <a:gd name="connsiteY3" fmla="*/ 1538286 h 3599269"/>
              <a:gd name="connsiteX4" fmla="*/ 1757091 w 3787665"/>
              <a:gd name="connsiteY4" fmla="*/ 23812 h 3599269"/>
              <a:gd name="connsiteX5" fmla="*/ 2123803 w 3787665"/>
              <a:gd name="connsiteY5" fmla="*/ 0 h 3599269"/>
              <a:gd name="connsiteX6" fmla="*/ 2142853 w 3787665"/>
              <a:gd name="connsiteY6" fmla="*/ 300038 h 3599269"/>
              <a:gd name="connsiteX7" fmla="*/ 2519091 w 3787665"/>
              <a:gd name="connsiteY7" fmla="*/ 366712 h 3599269"/>
              <a:gd name="connsiteX8" fmla="*/ 2428603 w 3787665"/>
              <a:gd name="connsiteY8" fmla="*/ 952500 h 3599269"/>
              <a:gd name="connsiteX9" fmla="*/ 3773991 w 3787665"/>
              <a:gd name="connsiteY9" fmla="*/ 1831786 h 3599269"/>
              <a:gd name="connsiteX10" fmla="*/ 1924461 w 3787665"/>
              <a:gd name="connsiteY10" fmla="*/ 3522392 h 3599269"/>
              <a:gd name="connsiteX11" fmla="*/ 27306 w 3787665"/>
              <a:gd name="connsiteY11" fmla="*/ 2550924 h 3599269"/>
              <a:gd name="connsiteX0" fmla="*/ 27306 w 3787350"/>
              <a:gd name="connsiteY0" fmla="*/ 2550924 h 3599269"/>
              <a:gd name="connsiteX1" fmla="*/ 1291048 w 3787350"/>
              <a:gd name="connsiteY1" fmla="*/ 160230 h 3599269"/>
              <a:gd name="connsiteX2" fmla="*/ 1904727 w 3787350"/>
              <a:gd name="connsiteY2" fmla="*/ 1581149 h 3599269"/>
              <a:gd name="connsiteX3" fmla="*/ 2038076 w 3787350"/>
              <a:gd name="connsiteY3" fmla="*/ 1538286 h 3599269"/>
              <a:gd name="connsiteX4" fmla="*/ 1757091 w 3787350"/>
              <a:gd name="connsiteY4" fmla="*/ 23812 h 3599269"/>
              <a:gd name="connsiteX5" fmla="*/ 2123803 w 3787350"/>
              <a:gd name="connsiteY5" fmla="*/ 0 h 3599269"/>
              <a:gd name="connsiteX6" fmla="*/ 2142853 w 3787350"/>
              <a:gd name="connsiteY6" fmla="*/ 300038 h 3599269"/>
              <a:gd name="connsiteX7" fmla="*/ 2519091 w 3787350"/>
              <a:gd name="connsiteY7" fmla="*/ 366712 h 3599269"/>
              <a:gd name="connsiteX8" fmla="*/ 2395266 w 3787350"/>
              <a:gd name="connsiteY8" fmla="*/ 919163 h 3599269"/>
              <a:gd name="connsiteX9" fmla="*/ 3773991 w 3787350"/>
              <a:gd name="connsiteY9" fmla="*/ 1831786 h 3599269"/>
              <a:gd name="connsiteX10" fmla="*/ 1924461 w 3787350"/>
              <a:gd name="connsiteY10" fmla="*/ 3522392 h 3599269"/>
              <a:gd name="connsiteX11" fmla="*/ 27306 w 3787350"/>
              <a:gd name="connsiteY11" fmla="*/ 2550924 h 3599269"/>
              <a:gd name="connsiteX0" fmla="*/ 27306 w 3783096"/>
              <a:gd name="connsiteY0" fmla="*/ 2550924 h 3599269"/>
              <a:gd name="connsiteX1" fmla="*/ 1291048 w 3783096"/>
              <a:gd name="connsiteY1" fmla="*/ 160230 h 3599269"/>
              <a:gd name="connsiteX2" fmla="*/ 1904727 w 3783096"/>
              <a:gd name="connsiteY2" fmla="*/ 1581149 h 3599269"/>
              <a:gd name="connsiteX3" fmla="*/ 2038076 w 3783096"/>
              <a:gd name="connsiteY3" fmla="*/ 1538286 h 3599269"/>
              <a:gd name="connsiteX4" fmla="*/ 1757091 w 3783096"/>
              <a:gd name="connsiteY4" fmla="*/ 23812 h 3599269"/>
              <a:gd name="connsiteX5" fmla="*/ 2123803 w 3783096"/>
              <a:gd name="connsiteY5" fmla="*/ 0 h 3599269"/>
              <a:gd name="connsiteX6" fmla="*/ 2142853 w 3783096"/>
              <a:gd name="connsiteY6" fmla="*/ 300038 h 3599269"/>
              <a:gd name="connsiteX7" fmla="*/ 2519091 w 3783096"/>
              <a:gd name="connsiteY7" fmla="*/ 366712 h 3599269"/>
              <a:gd name="connsiteX8" fmla="*/ 2395266 w 3783096"/>
              <a:gd name="connsiteY8" fmla="*/ 919163 h 3599269"/>
              <a:gd name="connsiteX9" fmla="*/ 2623866 w 3783096"/>
              <a:gd name="connsiteY9" fmla="*/ 1066799 h 3599269"/>
              <a:gd name="connsiteX10" fmla="*/ 3773991 w 3783096"/>
              <a:gd name="connsiteY10" fmla="*/ 1831786 h 3599269"/>
              <a:gd name="connsiteX11" fmla="*/ 1924461 w 3783096"/>
              <a:gd name="connsiteY11" fmla="*/ 3522392 h 3599269"/>
              <a:gd name="connsiteX12" fmla="*/ 27306 w 3783096"/>
              <a:gd name="connsiteY12" fmla="*/ 2550924 h 3599269"/>
              <a:gd name="connsiteX0" fmla="*/ 27306 w 3783096"/>
              <a:gd name="connsiteY0" fmla="*/ 2550924 h 3599269"/>
              <a:gd name="connsiteX1" fmla="*/ 1291048 w 3783096"/>
              <a:gd name="connsiteY1" fmla="*/ 160230 h 3599269"/>
              <a:gd name="connsiteX2" fmla="*/ 1904727 w 3783096"/>
              <a:gd name="connsiteY2" fmla="*/ 1581149 h 3599269"/>
              <a:gd name="connsiteX3" fmla="*/ 2038076 w 3783096"/>
              <a:gd name="connsiteY3" fmla="*/ 1538286 h 3599269"/>
              <a:gd name="connsiteX4" fmla="*/ 1757091 w 3783096"/>
              <a:gd name="connsiteY4" fmla="*/ 23812 h 3599269"/>
              <a:gd name="connsiteX5" fmla="*/ 2123803 w 3783096"/>
              <a:gd name="connsiteY5" fmla="*/ 0 h 3599269"/>
              <a:gd name="connsiteX6" fmla="*/ 2142853 w 3783096"/>
              <a:gd name="connsiteY6" fmla="*/ 300038 h 3599269"/>
              <a:gd name="connsiteX7" fmla="*/ 2519091 w 3783096"/>
              <a:gd name="connsiteY7" fmla="*/ 366712 h 3599269"/>
              <a:gd name="connsiteX8" fmla="*/ 2395266 w 3783096"/>
              <a:gd name="connsiteY8" fmla="*/ 919163 h 3599269"/>
              <a:gd name="connsiteX9" fmla="*/ 2623866 w 3783096"/>
              <a:gd name="connsiteY9" fmla="*/ 1066799 h 3599269"/>
              <a:gd name="connsiteX10" fmla="*/ 3773991 w 3783096"/>
              <a:gd name="connsiteY10" fmla="*/ 1831786 h 3599269"/>
              <a:gd name="connsiteX11" fmla="*/ 1924461 w 3783096"/>
              <a:gd name="connsiteY11" fmla="*/ 3522392 h 3599269"/>
              <a:gd name="connsiteX12" fmla="*/ 27306 w 3783096"/>
              <a:gd name="connsiteY12" fmla="*/ 2550924 h 3599269"/>
              <a:gd name="connsiteX0" fmla="*/ 27306 w 3783096"/>
              <a:gd name="connsiteY0" fmla="*/ 2550924 h 3599269"/>
              <a:gd name="connsiteX1" fmla="*/ 1291048 w 3783096"/>
              <a:gd name="connsiteY1" fmla="*/ 160230 h 3599269"/>
              <a:gd name="connsiteX2" fmla="*/ 1904727 w 3783096"/>
              <a:gd name="connsiteY2" fmla="*/ 1581149 h 3599269"/>
              <a:gd name="connsiteX3" fmla="*/ 2038076 w 3783096"/>
              <a:gd name="connsiteY3" fmla="*/ 1538286 h 3599269"/>
              <a:gd name="connsiteX4" fmla="*/ 1757091 w 3783096"/>
              <a:gd name="connsiteY4" fmla="*/ 23812 h 3599269"/>
              <a:gd name="connsiteX5" fmla="*/ 2123803 w 3783096"/>
              <a:gd name="connsiteY5" fmla="*/ 0 h 3599269"/>
              <a:gd name="connsiteX6" fmla="*/ 2142853 w 3783096"/>
              <a:gd name="connsiteY6" fmla="*/ 300038 h 3599269"/>
              <a:gd name="connsiteX7" fmla="*/ 2519091 w 3783096"/>
              <a:gd name="connsiteY7" fmla="*/ 366712 h 3599269"/>
              <a:gd name="connsiteX8" fmla="*/ 2395266 w 3783096"/>
              <a:gd name="connsiteY8" fmla="*/ 919163 h 3599269"/>
              <a:gd name="connsiteX9" fmla="*/ 2623866 w 3783096"/>
              <a:gd name="connsiteY9" fmla="*/ 1004887 h 3599269"/>
              <a:gd name="connsiteX10" fmla="*/ 3773991 w 3783096"/>
              <a:gd name="connsiteY10" fmla="*/ 1831786 h 3599269"/>
              <a:gd name="connsiteX11" fmla="*/ 1924461 w 3783096"/>
              <a:gd name="connsiteY11" fmla="*/ 3522392 h 3599269"/>
              <a:gd name="connsiteX12" fmla="*/ 27306 w 3783096"/>
              <a:gd name="connsiteY12" fmla="*/ 2550924 h 3599269"/>
              <a:gd name="connsiteX0" fmla="*/ 27306 w 3797542"/>
              <a:gd name="connsiteY0" fmla="*/ 2550924 h 3599269"/>
              <a:gd name="connsiteX1" fmla="*/ 1291048 w 3797542"/>
              <a:gd name="connsiteY1" fmla="*/ 160230 h 3599269"/>
              <a:gd name="connsiteX2" fmla="*/ 1904727 w 3797542"/>
              <a:gd name="connsiteY2" fmla="*/ 1581149 h 3599269"/>
              <a:gd name="connsiteX3" fmla="*/ 2038076 w 3797542"/>
              <a:gd name="connsiteY3" fmla="*/ 1538286 h 3599269"/>
              <a:gd name="connsiteX4" fmla="*/ 1757091 w 3797542"/>
              <a:gd name="connsiteY4" fmla="*/ 23812 h 3599269"/>
              <a:gd name="connsiteX5" fmla="*/ 2123803 w 3797542"/>
              <a:gd name="connsiteY5" fmla="*/ 0 h 3599269"/>
              <a:gd name="connsiteX6" fmla="*/ 2142853 w 3797542"/>
              <a:gd name="connsiteY6" fmla="*/ 300038 h 3599269"/>
              <a:gd name="connsiteX7" fmla="*/ 2519091 w 3797542"/>
              <a:gd name="connsiteY7" fmla="*/ 366712 h 3599269"/>
              <a:gd name="connsiteX8" fmla="*/ 2395266 w 3797542"/>
              <a:gd name="connsiteY8" fmla="*/ 919163 h 3599269"/>
              <a:gd name="connsiteX9" fmla="*/ 2623866 w 3797542"/>
              <a:gd name="connsiteY9" fmla="*/ 1004887 h 3599269"/>
              <a:gd name="connsiteX10" fmla="*/ 2947716 w 3797542"/>
              <a:gd name="connsiteY10" fmla="*/ 1157287 h 3599269"/>
              <a:gd name="connsiteX11" fmla="*/ 3773991 w 3797542"/>
              <a:gd name="connsiteY11" fmla="*/ 1831786 h 3599269"/>
              <a:gd name="connsiteX12" fmla="*/ 1924461 w 3797542"/>
              <a:gd name="connsiteY12" fmla="*/ 3522392 h 3599269"/>
              <a:gd name="connsiteX13" fmla="*/ 27306 w 3797542"/>
              <a:gd name="connsiteY13" fmla="*/ 2550924 h 3599269"/>
              <a:gd name="connsiteX0" fmla="*/ 27306 w 3796077"/>
              <a:gd name="connsiteY0" fmla="*/ 2550924 h 3599269"/>
              <a:gd name="connsiteX1" fmla="*/ 1291048 w 3796077"/>
              <a:gd name="connsiteY1" fmla="*/ 160230 h 3599269"/>
              <a:gd name="connsiteX2" fmla="*/ 1904727 w 3796077"/>
              <a:gd name="connsiteY2" fmla="*/ 1581149 h 3599269"/>
              <a:gd name="connsiteX3" fmla="*/ 2038076 w 3796077"/>
              <a:gd name="connsiteY3" fmla="*/ 1538286 h 3599269"/>
              <a:gd name="connsiteX4" fmla="*/ 1757091 w 3796077"/>
              <a:gd name="connsiteY4" fmla="*/ 23812 h 3599269"/>
              <a:gd name="connsiteX5" fmla="*/ 2123803 w 3796077"/>
              <a:gd name="connsiteY5" fmla="*/ 0 h 3599269"/>
              <a:gd name="connsiteX6" fmla="*/ 2142853 w 3796077"/>
              <a:gd name="connsiteY6" fmla="*/ 300038 h 3599269"/>
              <a:gd name="connsiteX7" fmla="*/ 2519091 w 3796077"/>
              <a:gd name="connsiteY7" fmla="*/ 366712 h 3599269"/>
              <a:gd name="connsiteX8" fmla="*/ 2395266 w 3796077"/>
              <a:gd name="connsiteY8" fmla="*/ 919163 h 3599269"/>
              <a:gd name="connsiteX9" fmla="*/ 2623866 w 3796077"/>
              <a:gd name="connsiteY9" fmla="*/ 1004887 h 3599269"/>
              <a:gd name="connsiteX10" fmla="*/ 2885804 w 3796077"/>
              <a:gd name="connsiteY10" fmla="*/ 428625 h 3599269"/>
              <a:gd name="connsiteX11" fmla="*/ 3773991 w 3796077"/>
              <a:gd name="connsiteY11" fmla="*/ 1831786 h 3599269"/>
              <a:gd name="connsiteX12" fmla="*/ 1924461 w 3796077"/>
              <a:gd name="connsiteY12" fmla="*/ 3522392 h 3599269"/>
              <a:gd name="connsiteX13" fmla="*/ 27306 w 3796077"/>
              <a:gd name="connsiteY13" fmla="*/ 2550924 h 3599269"/>
              <a:gd name="connsiteX0" fmla="*/ 27306 w 3796077"/>
              <a:gd name="connsiteY0" fmla="*/ 2550924 h 3599269"/>
              <a:gd name="connsiteX1" fmla="*/ 1291048 w 3796077"/>
              <a:gd name="connsiteY1" fmla="*/ 160230 h 3599269"/>
              <a:gd name="connsiteX2" fmla="*/ 1904727 w 3796077"/>
              <a:gd name="connsiteY2" fmla="*/ 1581149 h 3599269"/>
              <a:gd name="connsiteX3" fmla="*/ 2038076 w 3796077"/>
              <a:gd name="connsiteY3" fmla="*/ 1538286 h 3599269"/>
              <a:gd name="connsiteX4" fmla="*/ 1757091 w 3796077"/>
              <a:gd name="connsiteY4" fmla="*/ 23812 h 3599269"/>
              <a:gd name="connsiteX5" fmla="*/ 2123803 w 3796077"/>
              <a:gd name="connsiteY5" fmla="*/ 0 h 3599269"/>
              <a:gd name="connsiteX6" fmla="*/ 2142853 w 3796077"/>
              <a:gd name="connsiteY6" fmla="*/ 300038 h 3599269"/>
              <a:gd name="connsiteX7" fmla="*/ 2519091 w 3796077"/>
              <a:gd name="connsiteY7" fmla="*/ 366712 h 3599269"/>
              <a:gd name="connsiteX8" fmla="*/ 2395266 w 3796077"/>
              <a:gd name="connsiteY8" fmla="*/ 919163 h 3599269"/>
              <a:gd name="connsiteX9" fmla="*/ 2623866 w 3796077"/>
              <a:gd name="connsiteY9" fmla="*/ 1004887 h 3599269"/>
              <a:gd name="connsiteX10" fmla="*/ 2885804 w 3796077"/>
              <a:gd name="connsiteY10" fmla="*/ 428625 h 3599269"/>
              <a:gd name="connsiteX11" fmla="*/ 3773991 w 3796077"/>
              <a:gd name="connsiteY11" fmla="*/ 1831786 h 3599269"/>
              <a:gd name="connsiteX12" fmla="*/ 1924461 w 3796077"/>
              <a:gd name="connsiteY12" fmla="*/ 3522392 h 3599269"/>
              <a:gd name="connsiteX13" fmla="*/ 27306 w 3796077"/>
              <a:gd name="connsiteY13" fmla="*/ 2550924 h 3599269"/>
              <a:gd name="connsiteX0" fmla="*/ 27306 w 3808695"/>
              <a:gd name="connsiteY0" fmla="*/ 2550924 h 3599269"/>
              <a:gd name="connsiteX1" fmla="*/ 1291048 w 3808695"/>
              <a:gd name="connsiteY1" fmla="*/ 160230 h 3599269"/>
              <a:gd name="connsiteX2" fmla="*/ 1904727 w 3808695"/>
              <a:gd name="connsiteY2" fmla="*/ 1581149 h 3599269"/>
              <a:gd name="connsiteX3" fmla="*/ 2038076 w 3808695"/>
              <a:gd name="connsiteY3" fmla="*/ 1538286 h 3599269"/>
              <a:gd name="connsiteX4" fmla="*/ 1757091 w 3808695"/>
              <a:gd name="connsiteY4" fmla="*/ 23812 h 3599269"/>
              <a:gd name="connsiteX5" fmla="*/ 2123803 w 3808695"/>
              <a:gd name="connsiteY5" fmla="*/ 0 h 3599269"/>
              <a:gd name="connsiteX6" fmla="*/ 2142853 w 3808695"/>
              <a:gd name="connsiteY6" fmla="*/ 300038 h 3599269"/>
              <a:gd name="connsiteX7" fmla="*/ 2519091 w 3808695"/>
              <a:gd name="connsiteY7" fmla="*/ 366712 h 3599269"/>
              <a:gd name="connsiteX8" fmla="*/ 2395266 w 3808695"/>
              <a:gd name="connsiteY8" fmla="*/ 919163 h 3599269"/>
              <a:gd name="connsiteX9" fmla="*/ 2623866 w 3808695"/>
              <a:gd name="connsiteY9" fmla="*/ 1004887 h 3599269"/>
              <a:gd name="connsiteX10" fmla="*/ 2885804 w 3808695"/>
              <a:gd name="connsiteY10" fmla="*/ 428625 h 3599269"/>
              <a:gd name="connsiteX11" fmla="*/ 3114404 w 3808695"/>
              <a:gd name="connsiteY11" fmla="*/ 633412 h 3599269"/>
              <a:gd name="connsiteX12" fmla="*/ 3773991 w 3808695"/>
              <a:gd name="connsiteY12" fmla="*/ 1831786 h 3599269"/>
              <a:gd name="connsiteX13" fmla="*/ 1924461 w 3808695"/>
              <a:gd name="connsiteY13" fmla="*/ 3522392 h 3599269"/>
              <a:gd name="connsiteX14" fmla="*/ 27306 w 3808695"/>
              <a:gd name="connsiteY14" fmla="*/ 2550924 h 3599269"/>
              <a:gd name="connsiteX0" fmla="*/ 27306 w 3811389"/>
              <a:gd name="connsiteY0" fmla="*/ 2550924 h 3599269"/>
              <a:gd name="connsiteX1" fmla="*/ 1291048 w 3811389"/>
              <a:gd name="connsiteY1" fmla="*/ 160230 h 3599269"/>
              <a:gd name="connsiteX2" fmla="*/ 1904727 w 3811389"/>
              <a:gd name="connsiteY2" fmla="*/ 1581149 h 3599269"/>
              <a:gd name="connsiteX3" fmla="*/ 2038076 w 3811389"/>
              <a:gd name="connsiteY3" fmla="*/ 1538286 h 3599269"/>
              <a:gd name="connsiteX4" fmla="*/ 1757091 w 3811389"/>
              <a:gd name="connsiteY4" fmla="*/ 23812 h 3599269"/>
              <a:gd name="connsiteX5" fmla="*/ 2123803 w 3811389"/>
              <a:gd name="connsiteY5" fmla="*/ 0 h 3599269"/>
              <a:gd name="connsiteX6" fmla="*/ 2142853 w 3811389"/>
              <a:gd name="connsiteY6" fmla="*/ 300038 h 3599269"/>
              <a:gd name="connsiteX7" fmla="*/ 2519091 w 3811389"/>
              <a:gd name="connsiteY7" fmla="*/ 366712 h 3599269"/>
              <a:gd name="connsiteX8" fmla="*/ 2395266 w 3811389"/>
              <a:gd name="connsiteY8" fmla="*/ 919163 h 3599269"/>
              <a:gd name="connsiteX9" fmla="*/ 2623866 w 3811389"/>
              <a:gd name="connsiteY9" fmla="*/ 1004887 h 3599269"/>
              <a:gd name="connsiteX10" fmla="*/ 2885804 w 3811389"/>
              <a:gd name="connsiteY10" fmla="*/ 428625 h 3599269"/>
              <a:gd name="connsiteX11" fmla="*/ 3176316 w 3811389"/>
              <a:gd name="connsiteY11" fmla="*/ 590549 h 3599269"/>
              <a:gd name="connsiteX12" fmla="*/ 3773991 w 3811389"/>
              <a:gd name="connsiteY12" fmla="*/ 1831786 h 3599269"/>
              <a:gd name="connsiteX13" fmla="*/ 1924461 w 3811389"/>
              <a:gd name="connsiteY13" fmla="*/ 3522392 h 3599269"/>
              <a:gd name="connsiteX14" fmla="*/ 27306 w 3811389"/>
              <a:gd name="connsiteY14" fmla="*/ 2550924 h 3599269"/>
              <a:gd name="connsiteX0" fmla="*/ 27306 w 3811389"/>
              <a:gd name="connsiteY0" fmla="*/ 2550924 h 3599269"/>
              <a:gd name="connsiteX1" fmla="*/ 1291048 w 3811389"/>
              <a:gd name="connsiteY1" fmla="*/ 160230 h 3599269"/>
              <a:gd name="connsiteX2" fmla="*/ 1904727 w 3811389"/>
              <a:gd name="connsiteY2" fmla="*/ 1581149 h 3599269"/>
              <a:gd name="connsiteX3" fmla="*/ 2038076 w 3811389"/>
              <a:gd name="connsiteY3" fmla="*/ 1538286 h 3599269"/>
              <a:gd name="connsiteX4" fmla="*/ 1757091 w 3811389"/>
              <a:gd name="connsiteY4" fmla="*/ 23812 h 3599269"/>
              <a:gd name="connsiteX5" fmla="*/ 2123803 w 3811389"/>
              <a:gd name="connsiteY5" fmla="*/ 0 h 3599269"/>
              <a:gd name="connsiteX6" fmla="*/ 2142853 w 3811389"/>
              <a:gd name="connsiteY6" fmla="*/ 300038 h 3599269"/>
              <a:gd name="connsiteX7" fmla="*/ 2519091 w 3811389"/>
              <a:gd name="connsiteY7" fmla="*/ 366712 h 3599269"/>
              <a:gd name="connsiteX8" fmla="*/ 2395266 w 3811389"/>
              <a:gd name="connsiteY8" fmla="*/ 919163 h 3599269"/>
              <a:gd name="connsiteX9" fmla="*/ 2623866 w 3811389"/>
              <a:gd name="connsiteY9" fmla="*/ 1004887 h 3599269"/>
              <a:gd name="connsiteX10" fmla="*/ 2885804 w 3811389"/>
              <a:gd name="connsiteY10" fmla="*/ 428625 h 3599269"/>
              <a:gd name="connsiteX11" fmla="*/ 3176316 w 3811389"/>
              <a:gd name="connsiteY11" fmla="*/ 590549 h 3599269"/>
              <a:gd name="connsiteX12" fmla="*/ 3773991 w 3811389"/>
              <a:gd name="connsiteY12" fmla="*/ 1831786 h 3599269"/>
              <a:gd name="connsiteX13" fmla="*/ 1924461 w 3811389"/>
              <a:gd name="connsiteY13" fmla="*/ 3522392 h 3599269"/>
              <a:gd name="connsiteX14" fmla="*/ 27306 w 3811389"/>
              <a:gd name="connsiteY14" fmla="*/ 2550924 h 3599269"/>
              <a:gd name="connsiteX0" fmla="*/ 27306 w 3832394"/>
              <a:gd name="connsiteY0" fmla="*/ 2550924 h 3599269"/>
              <a:gd name="connsiteX1" fmla="*/ 1291048 w 3832394"/>
              <a:gd name="connsiteY1" fmla="*/ 160230 h 3599269"/>
              <a:gd name="connsiteX2" fmla="*/ 1904727 w 3832394"/>
              <a:gd name="connsiteY2" fmla="*/ 1581149 h 3599269"/>
              <a:gd name="connsiteX3" fmla="*/ 2038076 w 3832394"/>
              <a:gd name="connsiteY3" fmla="*/ 1538286 h 3599269"/>
              <a:gd name="connsiteX4" fmla="*/ 1757091 w 3832394"/>
              <a:gd name="connsiteY4" fmla="*/ 23812 h 3599269"/>
              <a:gd name="connsiteX5" fmla="*/ 2123803 w 3832394"/>
              <a:gd name="connsiteY5" fmla="*/ 0 h 3599269"/>
              <a:gd name="connsiteX6" fmla="*/ 2142853 w 3832394"/>
              <a:gd name="connsiteY6" fmla="*/ 300038 h 3599269"/>
              <a:gd name="connsiteX7" fmla="*/ 2519091 w 3832394"/>
              <a:gd name="connsiteY7" fmla="*/ 366712 h 3599269"/>
              <a:gd name="connsiteX8" fmla="*/ 2395266 w 3832394"/>
              <a:gd name="connsiteY8" fmla="*/ 919163 h 3599269"/>
              <a:gd name="connsiteX9" fmla="*/ 2623866 w 3832394"/>
              <a:gd name="connsiteY9" fmla="*/ 1004887 h 3599269"/>
              <a:gd name="connsiteX10" fmla="*/ 2885804 w 3832394"/>
              <a:gd name="connsiteY10" fmla="*/ 428625 h 3599269"/>
              <a:gd name="connsiteX11" fmla="*/ 3176316 w 3832394"/>
              <a:gd name="connsiteY11" fmla="*/ 590549 h 3599269"/>
              <a:gd name="connsiteX12" fmla="*/ 3352529 w 3832394"/>
              <a:gd name="connsiteY12" fmla="*/ 823912 h 3599269"/>
              <a:gd name="connsiteX13" fmla="*/ 3773991 w 3832394"/>
              <a:gd name="connsiteY13" fmla="*/ 1831786 h 3599269"/>
              <a:gd name="connsiteX14" fmla="*/ 1924461 w 3832394"/>
              <a:gd name="connsiteY14" fmla="*/ 3522392 h 3599269"/>
              <a:gd name="connsiteX15" fmla="*/ 27306 w 3832394"/>
              <a:gd name="connsiteY15" fmla="*/ 2550924 h 3599269"/>
              <a:gd name="connsiteX0" fmla="*/ 27306 w 3809123"/>
              <a:gd name="connsiteY0" fmla="*/ 2550924 h 3599269"/>
              <a:gd name="connsiteX1" fmla="*/ 1291048 w 3809123"/>
              <a:gd name="connsiteY1" fmla="*/ 160230 h 3599269"/>
              <a:gd name="connsiteX2" fmla="*/ 1904727 w 3809123"/>
              <a:gd name="connsiteY2" fmla="*/ 1581149 h 3599269"/>
              <a:gd name="connsiteX3" fmla="*/ 2038076 w 3809123"/>
              <a:gd name="connsiteY3" fmla="*/ 1538286 h 3599269"/>
              <a:gd name="connsiteX4" fmla="*/ 1757091 w 3809123"/>
              <a:gd name="connsiteY4" fmla="*/ 23812 h 3599269"/>
              <a:gd name="connsiteX5" fmla="*/ 2123803 w 3809123"/>
              <a:gd name="connsiteY5" fmla="*/ 0 h 3599269"/>
              <a:gd name="connsiteX6" fmla="*/ 2142853 w 3809123"/>
              <a:gd name="connsiteY6" fmla="*/ 300038 h 3599269"/>
              <a:gd name="connsiteX7" fmla="*/ 2519091 w 3809123"/>
              <a:gd name="connsiteY7" fmla="*/ 366712 h 3599269"/>
              <a:gd name="connsiteX8" fmla="*/ 2395266 w 3809123"/>
              <a:gd name="connsiteY8" fmla="*/ 919163 h 3599269"/>
              <a:gd name="connsiteX9" fmla="*/ 2623866 w 3809123"/>
              <a:gd name="connsiteY9" fmla="*/ 1004887 h 3599269"/>
              <a:gd name="connsiteX10" fmla="*/ 2885804 w 3809123"/>
              <a:gd name="connsiteY10" fmla="*/ 428625 h 3599269"/>
              <a:gd name="connsiteX11" fmla="*/ 3176316 w 3809123"/>
              <a:gd name="connsiteY11" fmla="*/ 590549 h 3599269"/>
              <a:gd name="connsiteX12" fmla="*/ 2866754 w 3809123"/>
              <a:gd name="connsiteY12" fmla="*/ 1123949 h 3599269"/>
              <a:gd name="connsiteX13" fmla="*/ 3773991 w 3809123"/>
              <a:gd name="connsiteY13" fmla="*/ 1831786 h 3599269"/>
              <a:gd name="connsiteX14" fmla="*/ 1924461 w 3809123"/>
              <a:gd name="connsiteY14" fmla="*/ 3522392 h 3599269"/>
              <a:gd name="connsiteX15" fmla="*/ 27306 w 3809123"/>
              <a:gd name="connsiteY15" fmla="*/ 2550924 h 3599269"/>
              <a:gd name="connsiteX0" fmla="*/ 27306 w 3809123"/>
              <a:gd name="connsiteY0" fmla="*/ 2550924 h 3599269"/>
              <a:gd name="connsiteX1" fmla="*/ 1291048 w 3809123"/>
              <a:gd name="connsiteY1" fmla="*/ 160230 h 3599269"/>
              <a:gd name="connsiteX2" fmla="*/ 1904727 w 3809123"/>
              <a:gd name="connsiteY2" fmla="*/ 1581149 h 3599269"/>
              <a:gd name="connsiteX3" fmla="*/ 2038076 w 3809123"/>
              <a:gd name="connsiteY3" fmla="*/ 1538286 h 3599269"/>
              <a:gd name="connsiteX4" fmla="*/ 1757091 w 3809123"/>
              <a:gd name="connsiteY4" fmla="*/ 23812 h 3599269"/>
              <a:gd name="connsiteX5" fmla="*/ 2123803 w 3809123"/>
              <a:gd name="connsiteY5" fmla="*/ 0 h 3599269"/>
              <a:gd name="connsiteX6" fmla="*/ 2142853 w 3809123"/>
              <a:gd name="connsiteY6" fmla="*/ 300038 h 3599269"/>
              <a:gd name="connsiteX7" fmla="*/ 2519091 w 3809123"/>
              <a:gd name="connsiteY7" fmla="*/ 366712 h 3599269"/>
              <a:gd name="connsiteX8" fmla="*/ 2395266 w 3809123"/>
              <a:gd name="connsiteY8" fmla="*/ 919163 h 3599269"/>
              <a:gd name="connsiteX9" fmla="*/ 2623866 w 3809123"/>
              <a:gd name="connsiteY9" fmla="*/ 1004887 h 3599269"/>
              <a:gd name="connsiteX10" fmla="*/ 2885804 w 3809123"/>
              <a:gd name="connsiteY10" fmla="*/ 428625 h 3599269"/>
              <a:gd name="connsiteX11" fmla="*/ 3176316 w 3809123"/>
              <a:gd name="connsiteY11" fmla="*/ 590549 h 3599269"/>
              <a:gd name="connsiteX12" fmla="*/ 2866754 w 3809123"/>
              <a:gd name="connsiteY12" fmla="*/ 1123949 h 3599269"/>
              <a:gd name="connsiteX13" fmla="*/ 3773991 w 3809123"/>
              <a:gd name="connsiteY13" fmla="*/ 1831786 h 3599269"/>
              <a:gd name="connsiteX14" fmla="*/ 1924461 w 3809123"/>
              <a:gd name="connsiteY14" fmla="*/ 3522392 h 3599269"/>
              <a:gd name="connsiteX15" fmla="*/ 27306 w 3809123"/>
              <a:gd name="connsiteY15" fmla="*/ 2550924 h 3599269"/>
              <a:gd name="connsiteX0" fmla="*/ 27306 w 3808316"/>
              <a:gd name="connsiteY0" fmla="*/ 2550924 h 3599269"/>
              <a:gd name="connsiteX1" fmla="*/ 1291048 w 3808316"/>
              <a:gd name="connsiteY1" fmla="*/ 160230 h 3599269"/>
              <a:gd name="connsiteX2" fmla="*/ 1904727 w 3808316"/>
              <a:gd name="connsiteY2" fmla="*/ 1581149 h 3599269"/>
              <a:gd name="connsiteX3" fmla="*/ 2038076 w 3808316"/>
              <a:gd name="connsiteY3" fmla="*/ 1538286 h 3599269"/>
              <a:gd name="connsiteX4" fmla="*/ 1757091 w 3808316"/>
              <a:gd name="connsiteY4" fmla="*/ 23812 h 3599269"/>
              <a:gd name="connsiteX5" fmla="*/ 2123803 w 3808316"/>
              <a:gd name="connsiteY5" fmla="*/ 0 h 3599269"/>
              <a:gd name="connsiteX6" fmla="*/ 2142853 w 3808316"/>
              <a:gd name="connsiteY6" fmla="*/ 300038 h 3599269"/>
              <a:gd name="connsiteX7" fmla="*/ 2519091 w 3808316"/>
              <a:gd name="connsiteY7" fmla="*/ 366712 h 3599269"/>
              <a:gd name="connsiteX8" fmla="*/ 2395266 w 3808316"/>
              <a:gd name="connsiteY8" fmla="*/ 919163 h 3599269"/>
              <a:gd name="connsiteX9" fmla="*/ 2623866 w 3808316"/>
              <a:gd name="connsiteY9" fmla="*/ 1004887 h 3599269"/>
              <a:gd name="connsiteX10" fmla="*/ 2885804 w 3808316"/>
              <a:gd name="connsiteY10" fmla="*/ 428625 h 3599269"/>
              <a:gd name="connsiteX11" fmla="*/ 3176316 w 3808316"/>
              <a:gd name="connsiteY11" fmla="*/ 590549 h 3599269"/>
              <a:gd name="connsiteX12" fmla="*/ 2838179 w 3808316"/>
              <a:gd name="connsiteY12" fmla="*/ 1114424 h 3599269"/>
              <a:gd name="connsiteX13" fmla="*/ 3773991 w 3808316"/>
              <a:gd name="connsiteY13" fmla="*/ 1831786 h 3599269"/>
              <a:gd name="connsiteX14" fmla="*/ 1924461 w 3808316"/>
              <a:gd name="connsiteY14" fmla="*/ 3522392 h 3599269"/>
              <a:gd name="connsiteX15" fmla="*/ 27306 w 3808316"/>
              <a:gd name="connsiteY15" fmla="*/ 2550924 h 3599269"/>
              <a:gd name="connsiteX0" fmla="*/ 27306 w 3803539"/>
              <a:gd name="connsiteY0" fmla="*/ 2550924 h 3599269"/>
              <a:gd name="connsiteX1" fmla="*/ 1291048 w 3803539"/>
              <a:gd name="connsiteY1" fmla="*/ 160230 h 3599269"/>
              <a:gd name="connsiteX2" fmla="*/ 1904727 w 3803539"/>
              <a:gd name="connsiteY2" fmla="*/ 1581149 h 3599269"/>
              <a:gd name="connsiteX3" fmla="*/ 2038076 w 3803539"/>
              <a:gd name="connsiteY3" fmla="*/ 1538286 h 3599269"/>
              <a:gd name="connsiteX4" fmla="*/ 1757091 w 3803539"/>
              <a:gd name="connsiteY4" fmla="*/ 23812 h 3599269"/>
              <a:gd name="connsiteX5" fmla="*/ 2123803 w 3803539"/>
              <a:gd name="connsiteY5" fmla="*/ 0 h 3599269"/>
              <a:gd name="connsiteX6" fmla="*/ 2142853 w 3803539"/>
              <a:gd name="connsiteY6" fmla="*/ 300038 h 3599269"/>
              <a:gd name="connsiteX7" fmla="*/ 2519091 w 3803539"/>
              <a:gd name="connsiteY7" fmla="*/ 366712 h 3599269"/>
              <a:gd name="connsiteX8" fmla="*/ 2395266 w 3803539"/>
              <a:gd name="connsiteY8" fmla="*/ 919163 h 3599269"/>
              <a:gd name="connsiteX9" fmla="*/ 2623866 w 3803539"/>
              <a:gd name="connsiteY9" fmla="*/ 1004887 h 3599269"/>
              <a:gd name="connsiteX10" fmla="*/ 2885804 w 3803539"/>
              <a:gd name="connsiteY10" fmla="*/ 428625 h 3599269"/>
              <a:gd name="connsiteX11" fmla="*/ 3176316 w 3803539"/>
              <a:gd name="connsiteY11" fmla="*/ 590549 h 3599269"/>
              <a:gd name="connsiteX12" fmla="*/ 2838179 w 3803539"/>
              <a:gd name="connsiteY12" fmla="*/ 1114424 h 3599269"/>
              <a:gd name="connsiteX13" fmla="*/ 3047729 w 3803539"/>
              <a:gd name="connsiteY13" fmla="*/ 1252537 h 3599269"/>
              <a:gd name="connsiteX14" fmla="*/ 3773991 w 3803539"/>
              <a:gd name="connsiteY14" fmla="*/ 1831786 h 3599269"/>
              <a:gd name="connsiteX15" fmla="*/ 1924461 w 3803539"/>
              <a:gd name="connsiteY15" fmla="*/ 3522392 h 3599269"/>
              <a:gd name="connsiteX16" fmla="*/ 27306 w 3803539"/>
              <a:gd name="connsiteY16" fmla="*/ 2550924 h 3599269"/>
              <a:gd name="connsiteX0" fmla="*/ 27306 w 3802924"/>
              <a:gd name="connsiteY0" fmla="*/ 2550924 h 3599269"/>
              <a:gd name="connsiteX1" fmla="*/ 1291048 w 3802924"/>
              <a:gd name="connsiteY1" fmla="*/ 160230 h 3599269"/>
              <a:gd name="connsiteX2" fmla="*/ 1904727 w 3802924"/>
              <a:gd name="connsiteY2" fmla="*/ 1581149 h 3599269"/>
              <a:gd name="connsiteX3" fmla="*/ 2038076 w 3802924"/>
              <a:gd name="connsiteY3" fmla="*/ 1538286 h 3599269"/>
              <a:gd name="connsiteX4" fmla="*/ 1757091 w 3802924"/>
              <a:gd name="connsiteY4" fmla="*/ 23812 h 3599269"/>
              <a:gd name="connsiteX5" fmla="*/ 2123803 w 3802924"/>
              <a:gd name="connsiteY5" fmla="*/ 0 h 3599269"/>
              <a:gd name="connsiteX6" fmla="*/ 2142853 w 3802924"/>
              <a:gd name="connsiteY6" fmla="*/ 300038 h 3599269"/>
              <a:gd name="connsiteX7" fmla="*/ 2519091 w 3802924"/>
              <a:gd name="connsiteY7" fmla="*/ 366712 h 3599269"/>
              <a:gd name="connsiteX8" fmla="*/ 2395266 w 3802924"/>
              <a:gd name="connsiteY8" fmla="*/ 919163 h 3599269"/>
              <a:gd name="connsiteX9" fmla="*/ 2623866 w 3802924"/>
              <a:gd name="connsiteY9" fmla="*/ 1004887 h 3599269"/>
              <a:gd name="connsiteX10" fmla="*/ 2885804 w 3802924"/>
              <a:gd name="connsiteY10" fmla="*/ 428625 h 3599269"/>
              <a:gd name="connsiteX11" fmla="*/ 3176316 w 3802924"/>
              <a:gd name="connsiteY11" fmla="*/ 590549 h 3599269"/>
              <a:gd name="connsiteX12" fmla="*/ 2838179 w 3802924"/>
              <a:gd name="connsiteY12" fmla="*/ 1114424 h 3599269"/>
              <a:gd name="connsiteX13" fmla="*/ 3028679 w 3802924"/>
              <a:gd name="connsiteY13" fmla="*/ 1271587 h 3599269"/>
              <a:gd name="connsiteX14" fmla="*/ 3773991 w 3802924"/>
              <a:gd name="connsiteY14" fmla="*/ 1831786 h 3599269"/>
              <a:gd name="connsiteX15" fmla="*/ 1924461 w 3802924"/>
              <a:gd name="connsiteY15" fmla="*/ 3522392 h 3599269"/>
              <a:gd name="connsiteX16" fmla="*/ 27306 w 3802924"/>
              <a:gd name="connsiteY16" fmla="*/ 2550924 h 3599269"/>
              <a:gd name="connsiteX0" fmla="*/ 27306 w 3802924"/>
              <a:gd name="connsiteY0" fmla="*/ 2550924 h 3599269"/>
              <a:gd name="connsiteX1" fmla="*/ 1291048 w 3802924"/>
              <a:gd name="connsiteY1" fmla="*/ 160230 h 3599269"/>
              <a:gd name="connsiteX2" fmla="*/ 1904727 w 3802924"/>
              <a:gd name="connsiteY2" fmla="*/ 1581149 h 3599269"/>
              <a:gd name="connsiteX3" fmla="*/ 2038076 w 3802924"/>
              <a:gd name="connsiteY3" fmla="*/ 1538286 h 3599269"/>
              <a:gd name="connsiteX4" fmla="*/ 1757091 w 3802924"/>
              <a:gd name="connsiteY4" fmla="*/ 23812 h 3599269"/>
              <a:gd name="connsiteX5" fmla="*/ 2123803 w 3802924"/>
              <a:gd name="connsiteY5" fmla="*/ 0 h 3599269"/>
              <a:gd name="connsiteX6" fmla="*/ 2142853 w 3802924"/>
              <a:gd name="connsiteY6" fmla="*/ 300038 h 3599269"/>
              <a:gd name="connsiteX7" fmla="*/ 2519091 w 3802924"/>
              <a:gd name="connsiteY7" fmla="*/ 366712 h 3599269"/>
              <a:gd name="connsiteX8" fmla="*/ 2395266 w 3802924"/>
              <a:gd name="connsiteY8" fmla="*/ 919163 h 3599269"/>
              <a:gd name="connsiteX9" fmla="*/ 2623866 w 3802924"/>
              <a:gd name="connsiteY9" fmla="*/ 1004887 h 3599269"/>
              <a:gd name="connsiteX10" fmla="*/ 2885804 w 3802924"/>
              <a:gd name="connsiteY10" fmla="*/ 428625 h 3599269"/>
              <a:gd name="connsiteX11" fmla="*/ 3176316 w 3802924"/>
              <a:gd name="connsiteY11" fmla="*/ 590549 h 3599269"/>
              <a:gd name="connsiteX12" fmla="*/ 2838179 w 3802924"/>
              <a:gd name="connsiteY12" fmla="*/ 1114424 h 3599269"/>
              <a:gd name="connsiteX13" fmla="*/ 3028679 w 3802924"/>
              <a:gd name="connsiteY13" fmla="*/ 1271587 h 3599269"/>
              <a:gd name="connsiteX14" fmla="*/ 3773991 w 3802924"/>
              <a:gd name="connsiteY14" fmla="*/ 1831786 h 3599269"/>
              <a:gd name="connsiteX15" fmla="*/ 1924461 w 3802924"/>
              <a:gd name="connsiteY15" fmla="*/ 3522392 h 3599269"/>
              <a:gd name="connsiteX16" fmla="*/ 27306 w 3802924"/>
              <a:gd name="connsiteY16" fmla="*/ 2550924 h 3599269"/>
              <a:gd name="connsiteX0" fmla="*/ 27306 w 3874856"/>
              <a:gd name="connsiteY0" fmla="*/ 2550924 h 3599269"/>
              <a:gd name="connsiteX1" fmla="*/ 1291048 w 3874856"/>
              <a:gd name="connsiteY1" fmla="*/ 160230 h 3599269"/>
              <a:gd name="connsiteX2" fmla="*/ 1904727 w 3874856"/>
              <a:gd name="connsiteY2" fmla="*/ 1581149 h 3599269"/>
              <a:gd name="connsiteX3" fmla="*/ 2038076 w 3874856"/>
              <a:gd name="connsiteY3" fmla="*/ 1538286 h 3599269"/>
              <a:gd name="connsiteX4" fmla="*/ 1757091 w 3874856"/>
              <a:gd name="connsiteY4" fmla="*/ 23812 h 3599269"/>
              <a:gd name="connsiteX5" fmla="*/ 2123803 w 3874856"/>
              <a:gd name="connsiteY5" fmla="*/ 0 h 3599269"/>
              <a:gd name="connsiteX6" fmla="*/ 2142853 w 3874856"/>
              <a:gd name="connsiteY6" fmla="*/ 300038 h 3599269"/>
              <a:gd name="connsiteX7" fmla="*/ 2519091 w 3874856"/>
              <a:gd name="connsiteY7" fmla="*/ 366712 h 3599269"/>
              <a:gd name="connsiteX8" fmla="*/ 2395266 w 3874856"/>
              <a:gd name="connsiteY8" fmla="*/ 919163 h 3599269"/>
              <a:gd name="connsiteX9" fmla="*/ 2623866 w 3874856"/>
              <a:gd name="connsiteY9" fmla="*/ 1004887 h 3599269"/>
              <a:gd name="connsiteX10" fmla="*/ 2885804 w 3874856"/>
              <a:gd name="connsiteY10" fmla="*/ 428625 h 3599269"/>
              <a:gd name="connsiteX11" fmla="*/ 3176316 w 3874856"/>
              <a:gd name="connsiteY11" fmla="*/ 590549 h 3599269"/>
              <a:gd name="connsiteX12" fmla="*/ 2838179 w 3874856"/>
              <a:gd name="connsiteY12" fmla="*/ 1114424 h 3599269"/>
              <a:gd name="connsiteX13" fmla="*/ 3028679 w 3874856"/>
              <a:gd name="connsiteY13" fmla="*/ 1271587 h 3599269"/>
              <a:gd name="connsiteX14" fmla="*/ 3566843 w 3874856"/>
              <a:gd name="connsiteY14" fmla="*/ 1471612 h 3599269"/>
              <a:gd name="connsiteX15" fmla="*/ 3773991 w 3874856"/>
              <a:gd name="connsiteY15" fmla="*/ 1831786 h 3599269"/>
              <a:gd name="connsiteX16" fmla="*/ 1924461 w 3874856"/>
              <a:gd name="connsiteY16" fmla="*/ 3522392 h 3599269"/>
              <a:gd name="connsiteX17" fmla="*/ 27306 w 3874856"/>
              <a:gd name="connsiteY17" fmla="*/ 2550924 h 3599269"/>
              <a:gd name="connsiteX0" fmla="*/ 27306 w 3863748"/>
              <a:gd name="connsiteY0" fmla="*/ 2550924 h 3599269"/>
              <a:gd name="connsiteX1" fmla="*/ 1291048 w 3863748"/>
              <a:gd name="connsiteY1" fmla="*/ 160230 h 3599269"/>
              <a:gd name="connsiteX2" fmla="*/ 1904727 w 3863748"/>
              <a:gd name="connsiteY2" fmla="*/ 1581149 h 3599269"/>
              <a:gd name="connsiteX3" fmla="*/ 2038076 w 3863748"/>
              <a:gd name="connsiteY3" fmla="*/ 1538286 h 3599269"/>
              <a:gd name="connsiteX4" fmla="*/ 1757091 w 3863748"/>
              <a:gd name="connsiteY4" fmla="*/ 23812 h 3599269"/>
              <a:gd name="connsiteX5" fmla="*/ 2123803 w 3863748"/>
              <a:gd name="connsiteY5" fmla="*/ 0 h 3599269"/>
              <a:gd name="connsiteX6" fmla="*/ 2142853 w 3863748"/>
              <a:gd name="connsiteY6" fmla="*/ 300038 h 3599269"/>
              <a:gd name="connsiteX7" fmla="*/ 2519091 w 3863748"/>
              <a:gd name="connsiteY7" fmla="*/ 366712 h 3599269"/>
              <a:gd name="connsiteX8" fmla="*/ 2395266 w 3863748"/>
              <a:gd name="connsiteY8" fmla="*/ 919163 h 3599269"/>
              <a:gd name="connsiteX9" fmla="*/ 2623866 w 3863748"/>
              <a:gd name="connsiteY9" fmla="*/ 1004887 h 3599269"/>
              <a:gd name="connsiteX10" fmla="*/ 2885804 w 3863748"/>
              <a:gd name="connsiteY10" fmla="*/ 428625 h 3599269"/>
              <a:gd name="connsiteX11" fmla="*/ 3176316 w 3863748"/>
              <a:gd name="connsiteY11" fmla="*/ 590549 h 3599269"/>
              <a:gd name="connsiteX12" fmla="*/ 2838179 w 3863748"/>
              <a:gd name="connsiteY12" fmla="*/ 1114424 h 3599269"/>
              <a:gd name="connsiteX13" fmla="*/ 3028679 w 3863748"/>
              <a:gd name="connsiteY13" fmla="*/ 1271587 h 3599269"/>
              <a:gd name="connsiteX14" fmla="*/ 3495406 w 3863748"/>
              <a:gd name="connsiteY14" fmla="*/ 833437 h 3599269"/>
              <a:gd name="connsiteX15" fmla="*/ 3773991 w 3863748"/>
              <a:gd name="connsiteY15" fmla="*/ 1831786 h 3599269"/>
              <a:gd name="connsiteX16" fmla="*/ 1924461 w 3863748"/>
              <a:gd name="connsiteY16" fmla="*/ 3522392 h 3599269"/>
              <a:gd name="connsiteX17" fmla="*/ 27306 w 3863748"/>
              <a:gd name="connsiteY17" fmla="*/ 2550924 h 3599269"/>
              <a:gd name="connsiteX0" fmla="*/ 27306 w 3863748"/>
              <a:gd name="connsiteY0" fmla="*/ 2550924 h 3599269"/>
              <a:gd name="connsiteX1" fmla="*/ 1291048 w 3863748"/>
              <a:gd name="connsiteY1" fmla="*/ 160230 h 3599269"/>
              <a:gd name="connsiteX2" fmla="*/ 1904727 w 3863748"/>
              <a:gd name="connsiteY2" fmla="*/ 1581149 h 3599269"/>
              <a:gd name="connsiteX3" fmla="*/ 2038076 w 3863748"/>
              <a:gd name="connsiteY3" fmla="*/ 1538286 h 3599269"/>
              <a:gd name="connsiteX4" fmla="*/ 1757091 w 3863748"/>
              <a:gd name="connsiteY4" fmla="*/ 23812 h 3599269"/>
              <a:gd name="connsiteX5" fmla="*/ 2123803 w 3863748"/>
              <a:gd name="connsiteY5" fmla="*/ 0 h 3599269"/>
              <a:gd name="connsiteX6" fmla="*/ 2142853 w 3863748"/>
              <a:gd name="connsiteY6" fmla="*/ 300038 h 3599269"/>
              <a:gd name="connsiteX7" fmla="*/ 2519091 w 3863748"/>
              <a:gd name="connsiteY7" fmla="*/ 366712 h 3599269"/>
              <a:gd name="connsiteX8" fmla="*/ 2395266 w 3863748"/>
              <a:gd name="connsiteY8" fmla="*/ 919163 h 3599269"/>
              <a:gd name="connsiteX9" fmla="*/ 2623866 w 3863748"/>
              <a:gd name="connsiteY9" fmla="*/ 1004887 h 3599269"/>
              <a:gd name="connsiteX10" fmla="*/ 2885804 w 3863748"/>
              <a:gd name="connsiteY10" fmla="*/ 428625 h 3599269"/>
              <a:gd name="connsiteX11" fmla="*/ 3176316 w 3863748"/>
              <a:gd name="connsiteY11" fmla="*/ 590549 h 3599269"/>
              <a:gd name="connsiteX12" fmla="*/ 2838179 w 3863748"/>
              <a:gd name="connsiteY12" fmla="*/ 1114424 h 3599269"/>
              <a:gd name="connsiteX13" fmla="*/ 3028679 w 3863748"/>
              <a:gd name="connsiteY13" fmla="*/ 1271587 h 3599269"/>
              <a:gd name="connsiteX14" fmla="*/ 3495406 w 3863748"/>
              <a:gd name="connsiteY14" fmla="*/ 833437 h 3599269"/>
              <a:gd name="connsiteX15" fmla="*/ 3773991 w 3863748"/>
              <a:gd name="connsiteY15" fmla="*/ 1831786 h 3599269"/>
              <a:gd name="connsiteX16" fmla="*/ 1924461 w 3863748"/>
              <a:gd name="connsiteY16" fmla="*/ 3522392 h 3599269"/>
              <a:gd name="connsiteX17" fmla="*/ 27306 w 3863748"/>
              <a:gd name="connsiteY17" fmla="*/ 2550924 h 3599269"/>
              <a:gd name="connsiteX0" fmla="*/ 27306 w 3901753"/>
              <a:gd name="connsiteY0" fmla="*/ 2550924 h 3599269"/>
              <a:gd name="connsiteX1" fmla="*/ 1291048 w 3901753"/>
              <a:gd name="connsiteY1" fmla="*/ 160230 h 3599269"/>
              <a:gd name="connsiteX2" fmla="*/ 1904727 w 3901753"/>
              <a:gd name="connsiteY2" fmla="*/ 1581149 h 3599269"/>
              <a:gd name="connsiteX3" fmla="*/ 2038076 w 3901753"/>
              <a:gd name="connsiteY3" fmla="*/ 1538286 h 3599269"/>
              <a:gd name="connsiteX4" fmla="*/ 1757091 w 3901753"/>
              <a:gd name="connsiteY4" fmla="*/ 23812 h 3599269"/>
              <a:gd name="connsiteX5" fmla="*/ 2123803 w 3901753"/>
              <a:gd name="connsiteY5" fmla="*/ 0 h 3599269"/>
              <a:gd name="connsiteX6" fmla="*/ 2142853 w 3901753"/>
              <a:gd name="connsiteY6" fmla="*/ 300038 h 3599269"/>
              <a:gd name="connsiteX7" fmla="*/ 2519091 w 3901753"/>
              <a:gd name="connsiteY7" fmla="*/ 366712 h 3599269"/>
              <a:gd name="connsiteX8" fmla="*/ 2395266 w 3901753"/>
              <a:gd name="connsiteY8" fmla="*/ 919163 h 3599269"/>
              <a:gd name="connsiteX9" fmla="*/ 2623866 w 3901753"/>
              <a:gd name="connsiteY9" fmla="*/ 1004887 h 3599269"/>
              <a:gd name="connsiteX10" fmla="*/ 2885804 w 3901753"/>
              <a:gd name="connsiteY10" fmla="*/ 428625 h 3599269"/>
              <a:gd name="connsiteX11" fmla="*/ 3176316 w 3901753"/>
              <a:gd name="connsiteY11" fmla="*/ 590549 h 3599269"/>
              <a:gd name="connsiteX12" fmla="*/ 2838179 w 3901753"/>
              <a:gd name="connsiteY12" fmla="*/ 1114424 h 3599269"/>
              <a:gd name="connsiteX13" fmla="*/ 3028679 w 3901753"/>
              <a:gd name="connsiteY13" fmla="*/ 1271587 h 3599269"/>
              <a:gd name="connsiteX14" fmla="*/ 3495406 w 3901753"/>
              <a:gd name="connsiteY14" fmla="*/ 833437 h 3599269"/>
              <a:gd name="connsiteX15" fmla="*/ 3714480 w 3901753"/>
              <a:gd name="connsiteY15" fmla="*/ 1119187 h 3599269"/>
              <a:gd name="connsiteX16" fmla="*/ 3773991 w 3901753"/>
              <a:gd name="connsiteY16" fmla="*/ 1831786 h 3599269"/>
              <a:gd name="connsiteX17" fmla="*/ 1924461 w 3901753"/>
              <a:gd name="connsiteY17" fmla="*/ 3522392 h 3599269"/>
              <a:gd name="connsiteX18" fmla="*/ 27306 w 3901753"/>
              <a:gd name="connsiteY18" fmla="*/ 2550924 h 3599269"/>
              <a:gd name="connsiteX0" fmla="*/ 27306 w 3901753"/>
              <a:gd name="connsiteY0" fmla="*/ 2550924 h 3599269"/>
              <a:gd name="connsiteX1" fmla="*/ 1291048 w 3901753"/>
              <a:gd name="connsiteY1" fmla="*/ 160230 h 3599269"/>
              <a:gd name="connsiteX2" fmla="*/ 1904727 w 3901753"/>
              <a:gd name="connsiteY2" fmla="*/ 1581149 h 3599269"/>
              <a:gd name="connsiteX3" fmla="*/ 2038076 w 3901753"/>
              <a:gd name="connsiteY3" fmla="*/ 1538286 h 3599269"/>
              <a:gd name="connsiteX4" fmla="*/ 1757091 w 3901753"/>
              <a:gd name="connsiteY4" fmla="*/ 23812 h 3599269"/>
              <a:gd name="connsiteX5" fmla="*/ 2123803 w 3901753"/>
              <a:gd name="connsiteY5" fmla="*/ 0 h 3599269"/>
              <a:gd name="connsiteX6" fmla="*/ 2142853 w 3901753"/>
              <a:gd name="connsiteY6" fmla="*/ 300038 h 3599269"/>
              <a:gd name="connsiteX7" fmla="*/ 2519091 w 3901753"/>
              <a:gd name="connsiteY7" fmla="*/ 366712 h 3599269"/>
              <a:gd name="connsiteX8" fmla="*/ 2395266 w 3901753"/>
              <a:gd name="connsiteY8" fmla="*/ 919163 h 3599269"/>
              <a:gd name="connsiteX9" fmla="*/ 2623866 w 3901753"/>
              <a:gd name="connsiteY9" fmla="*/ 1004887 h 3599269"/>
              <a:gd name="connsiteX10" fmla="*/ 2885804 w 3901753"/>
              <a:gd name="connsiteY10" fmla="*/ 428625 h 3599269"/>
              <a:gd name="connsiteX11" fmla="*/ 3176316 w 3901753"/>
              <a:gd name="connsiteY11" fmla="*/ 590549 h 3599269"/>
              <a:gd name="connsiteX12" fmla="*/ 2838179 w 3901753"/>
              <a:gd name="connsiteY12" fmla="*/ 1114424 h 3599269"/>
              <a:gd name="connsiteX13" fmla="*/ 3028679 w 3901753"/>
              <a:gd name="connsiteY13" fmla="*/ 1271587 h 3599269"/>
              <a:gd name="connsiteX14" fmla="*/ 3495406 w 3901753"/>
              <a:gd name="connsiteY14" fmla="*/ 833437 h 3599269"/>
              <a:gd name="connsiteX15" fmla="*/ 3714480 w 3901753"/>
              <a:gd name="connsiteY15" fmla="*/ 1119187 h 3599269"/>
              <a:gd name="connsiteX16" fmla="*/ 3773991 w 3901753"/>
              <a:gd name="connsiteY16" fmla="*/ 1831786 h 3599269"/>
              <a:gd name="connsiteX17" fmla="*/ 1924461 w 3901753"/>
              <a:gd name="connsiteY17" fmla="*/ 3522392 h 3599269"/>
              <a:gd name="connsiteX18" fmla="*/ 27306 w 3901753"/>
              <a:gd name="connsiteY18" fmla="*/ 2550924 h 3599269"/>
              <a:gd name="connsiteX0" fmla="*/ 27306 w 3965472"/>
              <a:gd name="connsiteY0" fmla="*/ 2550924 h 3599269"/>
              <a:gd name="connsiteX1" fmla="*/ 1291048 w 3965472"/>
              <a:gd name="connsiteY1" fmla="*/ 160230 h 3599269"/>
              <a:gd name="connsiteX2" fmla="*/ 1904727 w 3965472"/>
              <a:gd name="connsiteY2" fmla="*/ 1581149 h 3599269"/>
              <a:gd name="connsiteX3" fmla="*/ 2038076 w 3965472"/>
              <a:gd name="connsiteY3" fmla="*/ 1538286 h 3599269"/>
              <a:gd name="connsiteX4" fmla="*/ 1757091 w 3965472"/>
              <a:gd name="connsiteY4" fmla="*/ 23812 h 3599269"/>
              <a:gd name="connsiteX5" fmla="*/ 2123803 w 3965472"/>
              <a:gd name="connsiteY5" fmla="*/ 0 h 3599269"/>
              <a:gd name="connsiteX6" fmla="*/ 2142853 w 3965472"/>
              <a:gd name="connsiteY6" fmla="*/ 300038 h 3599269"/>
              <a:gd name="connsiteX7" fmla="*/ 2519091 w 3965472"/>
              <a:gd name="connsiteY7" fmla="*/ 366712 h 3599269"/>
              <a:gd name="connsiteX8" fmla="*/ 2395266 w 3965472"/>
              <a:gd name="connsiteY8" fmla="*/ 919163 h 3599269"/>
              <a:gd name="connsiteX9" fmla="*/ 2623866 w 3965472"/>
              <a:gd name="connsiteY9" fmla="*/ 1004887 h 3599269"/>
              <a:gd name="connsiteX10" fmla="*/ 2885804 w 3965472"/>
              <a:gd name="connsiteY10" fmla="*/ 428625 h 3599269"/>
              <a:gd name="connsiteX11" fmla="*/ 3176316 w 3965472"/>
              <a:gd name="connsiteY11" fmla="*/ 590549 h 3599269"/>
              <a:gd name="connsiteX12" fmla="*/ 2838179 w 3965472"/>
              <a:gd name="connsiteY12" fmla="*/ 1114424 h 3599269"/>
              <a:gd name="connsiteX13" fmla="*/ 3028679 w 3965472"/>
              <a:gd name="connsiteY13" fmla="*/ 1271587 h 3599269"/>
              <a:gd name="connsiteX14" fmla="*/ 3495406 w 3965472"/>
              <a:gd name="connsiteY14" fmla="*/ 833437 h 3599269"/>
              <a:gd name="connsiteX15" fmla="*/ 3714480 w 3965472"/>
              <a:gd name="connsiteY15" fmla="*/ 1119187 h 3599269"/>
              <a:gd name="connsiteX16" fmla="*/ 3900218 w 3965472"/>
              <a:gd name="connsiteY16" fmla="*/ 1500187 h 3599269"/>
              <a:gd name="connsiteX17" fmla="*/ 3773991 w 3965472"/>
              <a:gd name="connsiteY17" fmla="*/ 1831786 h 3599269"/>
              <a:gd name="connsiteX18" fmla="*/ 1924461 w 3965472"/>
              <a:gd name="connsiteY18" fmla="*/ 3522392 h 3599269"/>
              <a:gd name="connsiteX19" fmla="*/ 27306 w 3965472"/>
              <a:gd name="connsiteY19" fmla="*/ 2550924 h 3599269"/>
              <a:gd name="connsiteX0" fmla="*/ 27306 w 3990912"/>
              <a:gd name="connsiteY0" fmla="*/ 2550924 h 3599269"/>
              <a:gd name="connsiteX1" fmla="*/ 1291048 w 3990912"/>
              <a:gd name="connsiteY1" fmla="*/ 160230 h 3599269"/>
              <a:gd name="connsiteX2" fmla="*/ 1904727 w 3990912"/>
              <a:gd name="connsiteY2" fmla="*/ 1581149 h 3599269"/>
              <a:gd name="connsiteX3" fmla="*/ 2038076 w 3990912"/>
              <a:gd name="connsiteY3" fmla="*/ 1538286 h 3599269"/>
              <a:gd name="connsiteX4" fmla="*/ 1757091 w 3990912"/>
              <a:gd name="connsiteY4" fmla="*/ 23812 h 3599269"/>
              <a:gd name="connsiteX5" fmla="*/ 2123803 w 3990912"/>
              <a:gd name="connsiteY5" fmla="*/ 0 h 3599269"/>
              <a:gd name="connsiteX6" fmla="*/ 2142853 w 3990912"/>
              <a:gd name="connsiteY6" fmla="*/ 300038 h 3599269"/>
              <a:gd name="connsiteX7" fmla="*/ 2519091 w 3990912"/>
              <a:gd name="connsiteY7" fmla="*/ 366712 h 3599269"/>
              <a:gd name="connsiteX8" fmla="*/ 2395266 w 3990912"/>
              <a:gd name="connsiteY8" fmla="*/ 919163 h 3599269"/>
              <a:gd name="connsiteX9" fmla="*/ 2623866 w 3990912"/>
              <a:gd name="connsiteY9" fmla="*/ 1004887 h 3599269"/>
              <a:gd name="connsiteX10" fmla="*/ 2885804 w 3990912"/>
              <a:gd name="connsiteY10" fmla="*/ 428625 h 3599269"/>
              <a:gd name="connsiteX11" fmla="*/ 3176316 w 3990912"/>
              <a:gd name="connsiteY11" fmla="*/ 590549 h 3599269"/>
              <a:gd name="connsiteX12" fmla="*/ 2838179 w 3990912"/>
              <a:gd name="connsiteY12" fmla="*/ 1114424 h 3599269"/>
              <a:gd name="connsiteX13" fmla="*/ 3028679 w 3990912"/>
              <a:gd name="connsiteY13" fmla="*/ 1271587 h 3599269"/>
              <a:gd name="connsiteX14" fmla="*/ 3495406 w 3990912"/>
              <a:gd name="connsiteY14" fmla="*/ 833437 h 3599269"/>
              <a:gd name="connsiteX15" fmla="*/ 3714480 w 3990912"/>
              <a:gd name="connsiteY15" fmla="*/ 1119187 h 3599269"/>
              <a:gd name="connsiteX16" fmla="*/ 3952605 w 3990912"/>
              <a:gd name="connsiteY16" fmla="*/ 971550 h 3599269"/>
              <a:gd name="connsiteX17" fmla="*/ 3773991 w 3990912"/>
              <a:gd name="connsiteY17" fmla="*/ 1831786 h 3599269"/>
              <a:gd name="connsiteX18" fmla="*/ 1924461 w 3990912"/>
              <a:gd name="connsiteY18" fmla="*/ 3522392 h 3599269"/>
              <a:gd name="connsiteX19" fmla="*/ 27306 w 3990912"/>
              <a:gd name="connsiteY19" fmla="*/ 2550924 h 3599269"/>
              <a:gd name="connsiteX0" fmla="*/ 27306 w 3990912"/>
              <a:gd name="connsiteY0" fmla="*/ 2550924 h 3599269"/>
              <a:gd name="connsiteX1" fmla="*/ 1291048 w 3990912"/>
              <a:gd name="connsiteY1" fmla="*/ 160230 h 3599269"/>
              <a:gd name="connsiteX2" fmla="*/ 1904727 w 3990912"/>
              <a:gd name="connsiteY2" fmla="*/ 1581149 h 3599269"/>
              <a:gd name="connsiteX3" fmla="*/ 2038076 w 3990912"/>
              <a:gd name="connsiteY3" fmla="*/ 1538286 h 3599269"/>
              <a:gd name="connsiteX4" fmla="*/ 1757091 w 3990912"/>
              <a:gd name="connsiteY4" fmla="*/ 23812 h 3599269"/>
              <a:gd name="connsiteX5" fmla="*/ 2123803 w 3990912"/>
              <a:gd name="connsiteY5" fmla="*/ 0 h 3599269"/>
              <a:gd name="connsiteX6" fmla="*/ 2142853 w 3990912"/>
              <a:gd name="connsiteY6" fmla="*/ 300038 h 3599269"/>
              <a:gd name="connsiteX7" fmla="*/ 2519091 w 3990912"/>
              <a:gd name="connsiteY7" fmla="*/ 366712 h 3599269"/>
              <a:gd name="connsiteX8" fmla="*/ 2395266 w 3990912"/>
              <a:gd name="connsiteY8" fmla="*/ 919163 h 3599269"/>
              <a:gd name="connsiteX9" fmla="*/ 2623866 w 3990912"/>
              <a:gd name="connsiteY9" fmla="*/ 1004887 h 3599269"/>
              <a:gd name="connsiteX10" fmla="*/ 2885804 w 3990912"/>
              <a:gd name="connsiteY10" fmla="*/ 428625 h 3599269"/>
              <a:gd name="connsiteX11" fmla="*/ 3176316 w 3990912"/>
              <a:gd name="connsiteY11" fmla="*/ 590549 h 3599269"/>
              <a:gd name="connsiteX12" fmla="*/ 2838179 w 3990912"/>
              <a:gd name="connsiteY12" fmla="*/ 1114424 h 3599269"/>
              <a:gd name="connsiteX13" fmla="*/ 3028679 w 3990912"/>
              <a:gd name="connsiteY13" fmla="*/ 1271587 h 3599269"/>
              <a:gd name="connsiteX14" fmla="*/ 3495406 w 3990912"/>
              <a:gd name="connsiteY14" fmla="*/ 833437 h 3599269"/>
              <a:gd name="connsiteX15" fmla="*/ 3714480 w 3990912"/>
              <a:gd name="connsiteY15" fmla="*/ 1119187 h 3599269"/>
              <a:gd name="connsiteX16" fmla="*/ 3952605 w 3990912"/>
              <a:gd name="connsiteY16" fmla="*/ 971550 h 3599269"/>
              <a:gd name="connsiteX17" fmla="*/ 3773991 w 3990912"/>
              <a:gd name="connsiteY17" fmla="*/ 1831786 h 3599269"/>
              <a:gd name="connsiteX18" fmla="*/ 1924461 w 3990912"/>
              <a:gd name="connsiteY18" fmla="*/ 3522392 h 3599269"/>
              <a:gd name="connsiteX19" fmla="*/ 27306 w 3990912"/>
              <a:gd name="connsiteY19" fmla="*/ 2550924 h 3599269"/>
              <a:gd name="connsiteX0" fmla="*/ 27306 w 4000585"/>
              <a:gd name="connsiteY0" fmla="*/ 2550924 h 3599269"/>
              <a:gd name="connsiteX1" fmla="*/ 1291048 w 4000585"/>
              <a:gd name="connsiteY1" fmla="*/ 160230 h 3599269"/>
              <a:gd name="connsiteX2" fmla="*/ 1904727 w 4000585"/>
              <a:gd name="connsiteY2" fmla="*/ 1581149 h 3599269"/>
              <a:gd name="connsiteX3" fmla="*/ 2038076 w 4000585"/>
              <a:gd name="connsiteY3" fmla="*/ 1538286 h 3599269"/>
              <a:gd name="connsiteX4" fmla="*/ 1757091 w 4000585"/>
              <a:gd name="connsiteY4" fmla="*/ 23812 h 3599269"/>
              <a:gd name="connsiteX5" fmla="*/ 2123803 w 4000585"/>
              <a:gd name="connsiteY5" fmla="*/ 0 h 3599269"/>
              <a:gd name="connsiteX6" fmla="*/ 2142853 w 4000585"/>
              <a:gd name="connsiteY6" fmla="*/ 300038 h 3599269"/>
              <a:gd name="connsiteX7" fmla="*/ 2519091 w 4000585"/>
              <a:gd name="connsiteY7" fmla="*/ 366712 h 3599269"/>
              <a:gd name="connsiteX8" fmla="*/ 2395266 w 4000585"/>
              <a:gd name="connsiteY8" fmla="*/ 919163 h 3599269"/>
              <a:gd name="connsiteX9" fmla="*/ 2623866 w 4000585"/>
              <a:gd name="connsiteY9" fmla="*/ 1004887 h 3599269"/>
              <a:gd name="connsiteX10" fmla="*/ 2885804 w 4000585"/>
              <a:gd name="connsiteY10" fmla="*/ 428625 h 3599269"/>
              <a:gd name="connsiteX11" fmla="*/ 3176316 w 4000585"/>
              <a:gd name="connsiteY11" fmla="*/ 590549 h 3599269"/>
              <a:gd name="connsiteX12" fmla="*/ 2838179 w 4000585"/>
              <a:gd name="connsiteY12" fmla="*/ 1114424 h 3599269"/>
              <a:gd name="connsiteX13" fmla="*/ 3028679 w 4000585"/>
              <a:gd name="connsiteY13" fmla="*/ 1271587 h 3599269"/>
              <a:gd name="connsiteX14" fmla="*/ 3495406 w 4000585"/>
              <a:gd name="connsiteY14" fmla="*/ 833437 h 3599269"/>
              <a:gd name="connsiteX15" fmla="*/ 3714480 w 4000585"/>
              <a:gd name="connsiteY15" fmla="*/ 1119187 h 3599269"/>
              <a:gd name="connsiteX16" fmla="*/ 3952605 w 4000585"/>
              <a:gd name="connsiteY16" fmla="*/ 971550 h 3599269"/>
              <a:gd name="connsiteX17" fmla="*/ 3985942 w 4000585"/>
              <a:gd name="connsiteY17" fmla="*/ 1357312 h 3599269"/>
              <a:gd name="connsiteX18" fmla="*/ 3773991 w 4000585"/>
              <a:gd name="connsiteY18" fmla="*/ 1831786 h 3599269"/>
              <a:gd name="connsiteX19" fmla="*/ 1924461 w 4000585"/>
              <a:gd name="connsiteY19" fmla="*/ 3522392 h 3599269"/>
              <a:gd name="connsiteX20" fmla="*/ 27306 w 4000585"/>
              <a:gd name="connsiteY20" fmla="*/ 2550924 h 3599269"/>
              <a:gd name="connsiteX0" fmla="*/ 27306 w 4137138"/>
              <a:gd name="connsiteY0" fmla="*/ 2550924 h 3599269"/>
              <a:gd name="connsiteX1" fmla="*/ 1291048 w 4137138"/>
              <a:gd name="connsiteY1" fmla="*/ 160230 h 3599269"/>
              <a:gd name="connsiteX2" fmla="*/ 1904727 w 4137138"/>
              <a:gd name="connsiteY2" fmla="*/ 1581149 h 3599269"/>
              <a:gd name="connsiteX3" fmla="*/ 2038076 w 4137138"/>
              <a:gd name="connsiteY3" fmla="*/ 1538286 h 3599269"/>
              <a:gd name="connsiteX4" fmla="*/ 1757091 w 4137138"/>
              <a:gd name="connsiteY4" fmla="*/ 23812 h 3599269"/>
              <a:gd name="connsiteX5" fmla="*/ 2123803 w 4137138"/>
              <a:gd name="connsiteY5" fmla="*/ 0 h 3599269"/>
              <a:gd name="connsiteX6" fmla="*/ 2142853 w 4137138"/>
              <a:gd name="connsiteY6" fmla="*/ 300038 h 3599269"/>
              <a:gd name="connsiteX7" fmla="*/ 2519091 w 4137138"/>
              <a:gd name="connsiteY7" fmla="*/ 366712 h 3599269"/>
              <a:gd name="connsiteX8" fmla="*/ 2395266 w 4137138"/>
              <a:gd name="connsiteY8" fmla="*/ 919163 h 3599269"/>
              <a:gd name="connsiteX9" fmla="*/ 2623866 w 4137138"/>
              <a:gd name="connsiteY9" fmla="*/ 1004887 h 3599269"/>
              <a:gd name="connsiteX10" fmla="*/ 2885804 w 4137138"/>
              <a:gd name="connsiteY10" fmla="*/ 428625 h 3599269"/>
              <a:gd name="connsiteX11" fmla="*/ 3176316 w 4137138"/>
              <a:gd name="connsiteY11" fmla="*/ 590549 h 3599269"/>
              <a:gd name="connsiteX12" fmla="*/ 2838179 w 4137138"/>
              <a:gd name="connsiteY12" fmla="*/ 1114424 h 3599269"/>
              <a:gd name="connsiteX13" fmla="*/ 3028679 w 4137138"/>
              <a:gd name="connsiteY13" fmla="*/ 1271587 h 3599269"/>
              <a:gd name="connsiteX14" fmla="*/ 3495406 w 4137138"/>
              <a:gd name="connsiteY14" fmla="*/ 833437 h 3599269"/>
              <a:gd name="connsiteX15" fmla="*/ 3714480 w 4137138"/>
              <a:gd name="connsiteY15" fmla="*/ 1119187 h 3599269"/>
              <a:gd name="connsiteX16" fmla="*/ 3952605 w 4137138"/>
              <a:gd name="connsiteY16" fmla="*/ 971550 h 3599269"/>
              <a:gd name="connsiteX17" fmla="*/ 4133580 w 4137138"/>
              <a:gd name="connsiteY17" fmla="*/ 1323975 h 3599269"/>
              <a:gd name="connsiteX18" fmla="*/ 3773991 w 4137138"/>
              <a:gd name="connsiteY18" fmla="*/ 1831786 h 3599269"/>
              <a:gd name="connsiteX19" fmla="*/ 1924461 w 4137138"/>
              <a:gd name="connsiteY19" fmla="*/ 3522392 h 3599269"/>
              <a:gd name="connsiteX20" fmla="*/ 27306 w 4137138"/>
              <a:gd name="connsiteY20" fmla="*/ 2550924 h 3599269"/>
              <a:gd name="connsiteX0" fmla="*/ 27306 w 4133580"/>
              <a:gd name="connsiteY0" fmla="*/ 2550924 h 3599269"/>
              <a:gd name="connsiteX1" fmla="*/ 1291048 w 4133580"/>
              <a:gd name="connsiteY1" fmla="*/ 160230 h 3599269"/>
              <a:gd name="connsiteX2" fmla="*/ 1904727 w 4133580"/>
              <a:gd name="connsiteY2" fmla="*/ 1581149 h 3599269"/>
              <a:gd name="connsiteX3" fmla="*/ 2038076 w 4133580"/>
              <a:gd name="connsiteY3" fmla="*/ 1538286 h 3599269"/>
              <a:gd name="connsiteX4" fmla="*/ 1757091 w 4133580"/>
              <a:gd name="connsiteY4" fmla="*/ 23812 h 3599269"/>
              <a:gd name="connsiteX5" fmla="*/ 2123803 w 4133580"/>
              <a:gd name="connsiteY5" fmla="*/ 0 h 3599269"/>
              <a:gd name="connsiteX6" fmla="*/ 2142853 w 4133580"/>
              <a:gd name="connsiteY6" fmla="*/ 300038 h 3599269"/>
              <a:gd name="connsiteX7" fmla="*/ 2519091 w 4133580"/>
              <a:gd name="connsiteY7" fmla="*/ 366712 h 3599269"/>
              <a:gd name="connsiteX8" fmla="*/ 2395266 w 4133580"/>
              <a:gd name="connsiteY8" fmla="*/ 919163 h 3599269"/>
              <a:gd name="connsiteX9" fmla="*/ 2623866 w 4133580"/>
              <a:gd name="connsiteY9" fmla="*/ 1004887 h 3599269"/>
              <a:gd name="connsiteX10" fmla="*/ 2885804 w 4133580"/>
              <a:gd name="connsiteY10" fmla="*/ 428625 h 3599269"/>
              <a:gd name="connsiteX11" fmla="*/ 3176316 w 4133580"/>
              <a:gd name="connsiteY11" fmla="*/ 590549 h 3599269"/>
              <a:gd name="connsiteX12" fmla="*/ 2838179 w 4133580"/>
              <a:gd name="connsiteY12" fmla="*/ 1114424 h 3599269"/>
              <a:gd name="connsiteX13" fmla="*/ 3028679 w 4133580"/>
              <a:gd name="connsiteY13" fmla="*/ 1271587 h 3599269"/>
              <a:gd name="connsiteX14" fmla="*/ 3495406 w 4133580"/>
              <a:gd name="connsiteY14" fmla="*/ 833437 h 3599269"/>
              <a:gd name="connsiteX15" fmla="*/ 3714480 w 4133580"/>
              <a:gd name="connsiteY15" fmla="*/ 1119187 h 3599269"/>
              <a:gd name="connsiteX16" fmla="*/ 3952605 w 4133580"/>
              <a:gd name="connsiteY16" fmla="*/ 971550 h 3599269"/>
              <a:gd name="connsiteX17" fmla="*/ 4133580 w 4133580"/>
              <a:gd name="connsiteY17" fmla="*/ 1323975 h 3599269"/>
              <a:gd name="connsiteX18" fmla="*/ 3773991 w 4133580"/>
              <a:gd name="connsiteY18" fmla="*/ 1831786 h 3599269"/>
              <a:gd name="connsiteX19" fmla="*/ 1924461 w 4133580"/>
              <a:gd name="connsiteY19" fmla="*/ 3522392 h 3599269"/>
              <a:gd name="connsiteX20" fmla="*/ 27306 w 4133580"/>
              <a:gd name="connsiteY20" fmla="*/ 2550924 h 3599269"/>
              <a:gd name="connsiteX0" fmla="*/ 27306 w 4133580"/>
              <a:gd name="connsiteY0" fmla="*/ 2550924 h 3618960"/>
              <a:gd name="connsiteX1" fmla="*/ 1291048 w 4133580"/>
              <a:gd name="connsiteY1" fmla="*/ 160230 h 3618960"/>
              <a:gd name="connsiteX2" fmla="*/ 1904727 w 4133580"/>
              <a:gd name="connsiteY2" fmla="*/ 1581149 h 3618960"/>
              <a:gd name="connsiteX3" fmla="*/ 2038076 w 4133580"/>
              <a:gd name="connsiteY3" fmla="*/ 1538286 h 3618960"/>
              <a:gd name="connsiteX4" fmla="*/ 1757091 w 4133580"/>
              <a:gd name="connsiteY4" fmla="*/ 23812 h 3618960"/>
              <a:gd name="connsiteX5" fmla="*/ 2123803 w 4133580"/>
              <a:gd name="connsiteY5" fmla="*/ 0 h 3618960"/>
              <a:gd name="connsiteX6" fmla="*/ 2142853 w 4133580"/>
              <a:gd name="connsiteY6" fmla="*/ 300038 h 3618960"/>
              <a:gd name="connsiteX7" fmla="*/ 2519091 w 4133580"/>
              <a:gd name="connsiteY7" fmla="*/ 366712 h 3618960"/>
              <a:gd name="connsiteX8" fmla="*/ 2395266 w 4133580"/>
              <a:gd name="connsiteY8" fmla="*/ 919163 h 3618960"/>
              <a:gd name="connsiteX9" fmla="*/ 2623866 w 4133580"/>
              <a:gd name="connsiteY9" fmla="*/ 1004887 h 3618960"/>
              <a:gd name="connsiteX10" fmla="*/ 2885804 w 4133580"/>
              <a:gd name="connsiteY10" fmla="*/ 428625 h 3618960"/>
              <a:gd name="connsiteX11" fmla="*/ 3176316 w 4133580"/>
              <a:gd name="connsiteY11" fmla="*/ 590549 h 3618960"/>
              <a:gd name="connsiteX12" fmla="*/ 2838179 w 4133580"/>
              <a:gd name="connsiteY12" fmla="*/ 1114424 h 3618960"/>
              <a:gd name="connsiteX13" fmla="*/ 3028679 w 4133580"/>
              <a:gd name="connsiteY13" fmla="*/ 1271587 h 3618960"/>
              <a:gd name="connsiteX14" fmla="*/ 3495406 w 4133580"/>
              <a:gd name="connsiteY14" fmla="*/ 833437 h 3618960"/>
              <a:gd name="connsiteX15" fmla="*/ 3714480 w 4133580"/>
              <a:gd name="connsiteY15" fmla="*/ 1119187 h 3618960"/>
              <a:gd name="connsiteX16" fmla="*/ 3952605 w 4133580"/>
              <a:gd name="connsiteY16" fmla="*/ 971550 h 3618960"/>
              <a:gd name="connsiteX17" fmla="*/ 4133580 w 4133580"/>
              <a:gd name="connsiteY17" fmla="*/ 1323975 h 3618960"/>
              <a:gd name="connsiteX18" fmla="*/ 3583491 w 4133580"/>
              <a:gd name="connsiteY18" fmla="*/ 1565086 h 3618960"/>
              <a:gd name="connsiteX19" fmla="*/ 1924461 w 4133580"/>
              <a:gd name="connsiteY19" fmla="*/ 3522392 h 3618960"/>
              <a:gd name="connsiteX20" fmla="*/ 27306 w 4133580"/>
              <a:gd name="connsiteY20" fmla="*/ 2550924 h 3618960"/>
              <a:gd name="connsiteX0" fmla="*/ 27306 w 4133580"/>
              <a:gd name="connsiteY0" fmla="*/ 2550924 h 3618960"/>
              <a:gd name="connsiteX1" fmla="*/ 1291048 w 4133580"/>
              <a:gd name="connsiteY1" fmla="*/ 160230 h 3618960"/>
              <a:gd name="connsiteX2" fmla="*/ 1904727 w 4133580"/>
              <a:gd name="connsiteY2" fmla="*/ 1581149 h 3618960"/>
              <a:gd name="connsiteX3" fmla="*/ 2038076 w 4133580"/>
              <a:gd name="connsiteY3" fmla="*/ 1538286 h 3618960"/>
              <a:gd name="connsiteX4" fmla="*/ 1757091 w 4133580"/>
              <a:gd name="connsiteY4" fmla="*/ 23812 h 3618960"/>
              <a:gd name="connsiteX5" fmla="*/ 2123803 w 4133580"/>
              <a:gd name="connsiteY5" fmla="*/ 0 h 3618960"/>
              <a:gd name="connsiteX6" fmla="*/ 2142853 w 4133580"/>
              <a:gd name="connsiteY6" fmla="*/ 300038 h 3618960"/>
              <a:gd name="connsiteX7" fmla="*/ 2519091 w 4133580"/>
              <a:gd name="connsiteY7" fmla="*/ 366712 h 3618960"/>
              <a:gd name="connsiteX8" fmla="*/ 2395266 w 4133580"/>
              <a:gd name="connsiteY8" fmla="*/ 919163 h 3618960"/>
              <a:gd name="connsiteX9" fmla="*/ 2623866 w 4133580"/>
              <a:gd name="connsiteY9" fmla="*/ 1004887 h 3618960"/>
              <a:gd name="connsiteX10" fmla="*/ 2885804 w 4133580"/>
              <a:gd name="connsiteY10" fmla="*/ 428625 h 3618960"/>
              <a:gd name="connsiteX11" fmla="*/ 3176316 w 4133580"/>
              <a:gd name="connsiteY11" fmla="*/ 590549 h 3618960"/>
              <a:gd name="connsiteX12" fmla="*/ 2838179 w 4133580"/>
              <a:gd name="connsiteY12" fmla="*/ 1114424 h 3618960"/>
              <a:gd name="connsiteX13" fmla="*/ 3028679 w 4133580"/>
              <a:gd name="connsiteY13" fmla="*/ 1271587 h 3618960"/>
              <a:gd name="connsiteX14" fmla="*/ 3495406 w 4133580"/>
              <a:gd name="connsiteY14" fmla="*/ 833437 h 3618960"/>
              <a:gd name="connsiteX15" fmla="*/ 3714480 w 4133580"/>
              <a:gd name="connsiteY15" fmla="*/ 1119187 h 3618960"/>
              <a:gd name="connsiteX16" fmla="*/ 3952605 w 4133580"/>
              <a:gd name="connsiteY16" fmla="*/ 971550 h 3618960"/>
              <a:gd name="connsiteX17" fmla="*/ 4133580 w 4133580"/>
              <a:gd name="connsiteY17" fmla="*/ 1323975 h 3618960"/>
              <a:gd name="connsiteX18" fmla="*/ 3583491 w 4133580"/>
              <a:gd name="connsiteY18" fmla="*/ 1565086 h 3618960"/>
              <a:gd name="connsiteX19" fmla="*/ 1924461 w 4133580"/>
              <a:gd name="connsiteY19" fmla="*/ 3522392 h 3618960"/>
              <a:gd name="connsiteX20" fmla="*/ 27306 w 4133580"/>
              <a:gd name="connsiteY20" fmla="*/ 2550924 h 3618960"/>
              <a:gd name="connsiteX0" fmla="*/ 27306 w 4133580"/>
              <a:gd name="connsiteY0" fmla="*/ 2550924 h 3618960"/>
              <a:gd name="connsiteX1" fmla="*/ 1291048 w 4133580"/>
              <a:gd name="connsiteY1" fmla="*/ 160230 h 3618960"/>
              <a:gd name="connsiteX2" fmla="*/ 1904727 w 4133580"/>
              <a:gd name="connsiteY2" fmla="*/ 1581149 h 3618960"/>
              <a:gd name="connsiteX3" fmla="*/ 2038076 w 4133580"/>
              <a:gd name="connsiteY3" fmla="*/ 1538286 h 3618960"/>
              <a:gd name="connsiteX4" fmla="*/ 1757091 w 4133580"/>
              <a:gd name="connsiteY4" fmla="*/ 23812 h 3618960"/>
              <a:gd name="connsiteX5" fmla="*/ 2123803 w 4133580"/>
              <a:gd name="connsiteY5" fmla="*/ 0 h 3618960"/>
              <a:gd name="connsiteX6" fmla="*/ 2142853 w 4133580"/>
              <a:gd name="connsiteY6" fmla="*/ 300038 h 3618960"/>
              <a:gd name="connsiteX7" fmla="*/ 2519091 w 4133580"/>
              <a:gd name="connsiteY7" fmla="*/ 366712 h 3618960"/>
              <a:gd name="connsiteX8" fmla="*/ 2395266 w 4133580"/>
              <a:gd name="connsiteY8" fmla="*/ 919163 h 3618960"/>
              <a:gd name="connsiteX9" fmla="*/ 2623866 w 4133580"/>
              <a:gd name="connsiteY9" fmla="*/ 1004887 h 3618960"/>
              <a:gd name="connsiteX10" fmla="*/ 2885804 w 4133580"/>
              <a:gd name="connsiteY10" fmla="*/ 428625 h 3618960"/>
              <a:gd name="connsiteX11" fmla="*/ 3176316 w 4133580"/>
              <a:gd name="connsiteY11" fmla="*/ 590549 h 3618960"/>
              <a:gd name="connsiteX12" fmla="*/ 2838179 w 4133580"/>
              <a:gd name="connsiteY12" fmla="*/ 1114424 h 3618960"/>
              <a:gd name="connsiteX13" fmla="*/ 3028679 w 4133580"/>
              <a:gd name="connsiteY13" fmla="*/ 1271587 h 3618960"/>
              <a:gd name="connsiteX14" fmla="*/ 3495406 w 4133580"/>
              <a:gd name="connsiteY14" fmla="*/ 833437 h 3618960"/>
              <a:gd name="connsiteX15" fmla="*/ 3714480 w 4133580"/>
              <a:gd name="connsiteY15" fmla="*/ 1119187 h 3618960"/>
              <a:gd name="connsiteX16" fmla="*/ 3952605 w 4133580"/>
              <a:gd name="connsiteY16" fmla="*/ 971550 h 3618960"/>
              <a:gd name="connsiteX17" fmla="*/ 4133580 w 4133580"/>
              <a:gd name="connsiteY17" fmla="*/ 1323975 h 3618960"/>
              <a:gd name="connsiteX18" fmla="*/ 3583491 w 4133580"/>
              <a:gd name="connsiteY18" fmla="*/ 1565086 h 3618960"/>
              <a:gd name="connsiteX19" fmla="*/ 3362053 w 4133580"/>
              <a:gd name="connsiteY19" fmla="*/ 1852611 h 3618960"/>
              <a:gd name="connsiteX20" fmla="*/ 1924461 w 4133580"/>
              <a:gd name="connsiteY20" fmla="*/ 3522392 h 3618960"/>
              <a:gd name="connsiteX21" fmla="*/ 27306 w 4133580"/>
              <a:gd name="connsiteY21" fmla="*/ 2550924 h 3618960"/>
              <a:gd name="connsiteX0" fmla="*/ 27306 w 4133580"/>
              <a:gd name="connsiteY0" fmla="*/ 2550924 h 3532860"/>
              <a:gd name="connsiteX1" fmla="*/ 1291048 w 4133580"/>
              <a:gd name="connsiteY1" fmla="*/ 160230 h 3532860"/>
              <a:gd name="connsiteX2" fmla="*/ 1904727 w 4133580"/>
              <a:gd name="connsiteY2" fmla="*/ 1581149 h 3532860"/>
              <a:gd name="connsiteX3" fmla="*/ 2038076 w 4133580"/>
              <a:gd name="connsiteY3" fmla="*/ 1538286 h 3532860"/>
              <a:gd name="connsiteX4" fmla="*/ 1757091 w 4133580"/>
              <a:gd name="connsiteY4" fmla="*/ 23812 h 3532860"/>
              <a:gd name="connsiteX5" fmla="*/ 2123803 w 4133580"/>
              <a:gd name="connsiteY5" fmla="*/ 0 h 3532860"/>
              <a:gd name="connsiteX6" fmla="*/ 2142853 w 4133580"/>
              <a:gd name="connsiteY6" fmla="*/ 300038 h 3532860"/>
              <a:gd name="connsiteX7" fmla="*/ 2519091 w 4133580"/>
              <a:gd name="connsiteY7" fmla="*/ 366712 h 3532860"/>
              <a:gd name="connsiteX8" fmla="*/ 2395266 w 4133580"/>
              <a:gd name="connsiteY8" fmla="*/ 919163 h 3532860"/>
              <a:gd name="connsiteX9" fmla="*/ 2623866 w 4133580"/>
              <a:gd name="connsiteY9" fmla="*/ 1004887 h 3532860"/>
              <a:gd name="connsiteX10" fmla="*/ 2885804 w 4133580"/>
              <a:gd name="connsiteY10" fmla="*/ 428625 h 3532860"/>
              <a:gd name="connsiteX11" fmla="*/ 3176316 w 4133580"/>
              <a:gd name="connsiteY11" fmla="*/ 590549 h 3532860"/>
              <a:gd name="connsiteX12" fmla="*/ 2838179 w 4133580"/>
              <a:gd name="connsiteY12" fmla="*/ 1114424 h 3532860"/>
              <a:gd name="connsiteX13" fmla="*/ 3028679 w 4133580"/>
              <a:gd name="connsiteY13" fmla="*/ 1271587 h 3532860"/>
              <a:gd name="connsiteX14" fmla="*/ 3495406 w 4133580"/>
              <a:gd name="connsiteY14" fmla="*/ 833437 h 3532860"/>
              <a:gd name="connsiteX15" fmla="*/ 3714480 w 4133580"/>
              <a:gd name="connsiteY15" fmla="*/ 1119187 h 3532860"/>
              <a:gd name="connsiteX16" fmla="*/ 3952605 w 4133580"/>
              <a:gd name="connsiteY16" fmla="*/ 971550 h 3532860"/>
              <a:gd name="connsiteX17" fmla="*/ 4133580 w 4133580"/>
              <a:gd name="connsiteY17" fmla="*/ 1323975 h 3532860"/>
              <a:gd name="connsiteX18" fmla="*/ 3583491 w 4133580"/>
              <a:gd name="connsiteY18" fmla="*/ 1565086 h 3532860"/>
              <a:gd name="connsiteX19" fmla="*/ 3585890 w 4133580"/>
              <a:gd name="connsiteY19" fmla="*/ 2733674 h 3532860"/>
              <a:gd name="connsiteX20" fmla="*/ 1924461 w 4133580"/>
              <a:gd name="connsiteY20" fmla="*/ 3522392 h 3532860"/>
              <a:gd name="connsiteX21" fmla="*/ 27306 w 4133580"/>
              <a:gd name="connsiteY21" fmla="*/ 2550924 h 3532860"/>
              <a:gd name="connsiteX0" fmla="*/ 27306 w 4133580"/>
              <a:gd name="connsiteY0" fmla="*/ 2550924 h 3532860"/>
              <a:gd name="connsiteX1" fmla="*/ 1291048 w 4133580"/>
              <a:gd name="connsiteY1" fmla="*/ 160230 h 3532860"/>
              <a:gd name="connsiteX2" fmla="*/ 1904727 w 4133580"/>
              <a:gd name="connsiteY2" fmla="*/ 1581149 h 3532860"/>
              <a:gd name="connsiteX3" fmla="*/ 2038076 w 4133580"/>
              <a:gd name="connsiteY3" fmla="*/ 1538286 h 3532860"/>
              <a:gd name="connsiteX4" fmla="*/ 1757091 w 4133580"/>
              <a:gd name="connsiteY4" fmla="*/ 23812 h 3532860"/>
              <a:gd name="connsiteX5" fmla="*/ 2123803 w 4133580"/>
              <a:gd name="connsiteY5" fmla="*/ 0 h 3532860"/>
              <a:gd name="connsiteX6" fmla="*/ 2142853 w 4133580"/>
              <a:gd name="connsiteY6" fmla="*/ 300038 h 3532860"/>
              <a:gd name="connsiteX7" fmla="*/ 2519091 w 4133580"/>
              <a:gd name="connsiteY7" fmla="*/ 366712 h 3532860"/>
              <a:gd name="connsiteX8" fmla="*/ 2395266 w 4133580"/>
              <a:gd name="connsiteY8" fmla="*/ 919163 h 3532860"/>
              <a:gd name="connsiteX9" fmla="*/ 2623866 w 4133580"/>
              <a:gd name="connsiteY9" fmla="*/ 1004887 h 3532860"/>
              <a:gd name="connsiteX10" fmla="*/ 2885804 w 4133580"/>
              <a:gd name="connsiteY10" fmla="*/ 428625 h 3532860"/>
              <a:gd name="connsiteX11" fmla="*/ 3176316 w 4133580"/>
              <a:gd name="connsiteY11" fmla="*/ 590549 h 3532860"/>
              <a:gd name="connsiteX12" fmla="*/ 2838179 w 4133580"/>
              <a:gd name="connsiteY12" fmla="*/ 1114424 h 3532860"/>
              <a:gd name="connsiteX13" fmla="*/ 3028679 w 4133580"/>
              <a:gd name="connsiteY13" fmla="*/ 1271587 h 3532860"/>
              <a:gd name="connsiteX14" fmla="*/ 3495406 w 4133580"/>
              <a:gd name="connsiteY14" fmla="*/ 833437 h 3532860"/>
              <a:gd name="connsiteX15" fmla="*/ 3714480 w 4133580"/>
              <a:gd name="connsiteY15" fmla="*/ 1119187 h 3532860"/>
              <a:gd name="connsiteX16" fmla="*/ 3952605 w 4133580"/>
              <a:gd name="connsiteY16" fmla="*/ 971550 h 3532860"/>
              <a:gd name="connsiteX17" fmla="*/ 4133580 w 4133580"/>
              <a:gd name="connsiteY17" fmla="*/ 1323975 h 3532860"/>
              <a:gd name="connsiteX18" fmla="*/ 3583491 w 4133580"/>
              <a:gd name="connsiteY18" fmla="*/ 1565086 h 3532860"/>
              <a:gd name="connsiteX19" fmla="*/ 3585890 w 4133580"/>
              <a:gd name="connsiteY19" fmla="*/ 2733674 h 3532860"/>
              <a:gd name="connsiteX20" fmla="*/ 3323953 w 4133580"/>
              <a:gd name="connsiteY20" fmla="*/ 2971798 h 3532860"/>
              <a:gd name="connsiteX21" fmla="*/ 1924461 w 4133580"/>
              <a:gd name="connsiteY21" fmla="*/ 3522392 h 3532860"/>
              <a:gd name="connsiteX22" fmla="*/ 27306 w 4133580"/>
              <a:gd name="connsiteY22" fmla="*/ 2550924 h 3532860"/>
              <a:gd name="connsiteX0" fmla="*/ 27306 w 4133580"/>
              <a:gd name="connsiteY0" fmla="*/ 2550924 h 3539150"/>
              <a:gd name="connsiteX1" fmla="*/ 1291048 w 4133580"/>
              <a:gd name="connsiteY1" fmla="*/ 160230 h 3539150"/>
              <a:gd name="connsiteX2" fmla="*/ 1904727 w 4133580"/>
              <a:gd name="connsiteY2" fmla="*/ 1581149 h 3539150"/>
              <a:gd name="connsiteX3" fmla="*/ 2038076 w 4133580"/>
              <a:gd name="connsiteY3" fmla="*/ 1538286 h 3539150"/>
              <a:gd name="connsiteX4" fmla="*/ 1757091 w 4133580"/>
              <a:gd name="connsiteY4" fmla="*/ 23812 h 3539150"/>
              <a:gd name="connsiteX5" fmla="*/ 2123803 w 4133580"/>
              <a:gd name="connsiteY5" fmla="*/ 0 h 3539150"/>
              <a:gd name="connsiteX6" fmla="*/ 2142853 w 4133580"/>
              <a:gd name="connsiteY6" fmla="*/ 300038 h 3539150"/>
              <a:gd name="connsiteX7" fmla="*/ 2519091 w 4133580"/>
              <a:gd name="connsiteY7" fmla="*/ 366712 h 3539150"/>
              <a:gd name="connsiteX8" fmla="*/ 2395266 w 4133580"/>
              <a:gd name="connsiteY8" fmla="*/ 919163 h 3539150"/>
              <a:gd name="connsiteX9" fmla="*/ 2623866 w 4133580"/>
              <a:gd name="connsiteY9" fmla="*/ 1004887 h 3539150"/>
              <a:gd name="connsiteX10" fmla="*/ 2885804 w 4133580"/>
              <a:gd name="connsiteY10" fmla="*/ 428625 h 3539150"/>
              <a:gd name="connsiteX11" fmla="*/ 3176316 w 4133580"/>
              <a:gd name="connsiteY11" fmla="*/ 590549 h 3539150"/>
              <a:gd name="connsiteX12" fmla="*/ 2838179 w 4133580"/>
              <a:gd name="connsiteY12" fmla="*/ 1114424 h 3539150"/>
              <a:gd name="connsiteX13" fmla="*/ 3028679 w 4133580"/>
              <a:gd name="connsiteY13" fmla="*/ 1271587 h 3539150"/>
              <a:gd name="connsiteX14" fmla="*/ 3495406 w 4133580"/>
              <a:gd name="connsiteY14" fmla="*/ 833437 h 3539150"/>
              <a:gd name="connsiteX15" fmla="*/ 3714480 w 4133580"/>
              <a:gd name="connsiteY15" fmla="*/ 1119187 h 3539150"/>
              <a:gd name="connsiteX16" fmla="*/ 3952605 w 4133580"/>
              <a:gd name="connsiteY16" fmla="*/ 971550 h 3539150"/>
              <a:gd name="connsiteX17" fmla="*/ 4133580 w 4133580"/>
              <a:gd name="connsiteY17" fmla="*/ 1323975 h 3539150"/>
              <a:gd name="connsiteX18" fmla="*/ 3583491 w 4133580"/>
              <a:gd name="connsiteY18" fmla="*/ 1565086 h 3539150"/>
              <a:gd name="connsiteX19" fmla="*/ 3585890 w 4133580"/>
              <a:gd name="connsiteY19" fmla="*/ 2733674 h 3539150"/>
              <a:gd name="connsiteX20" fmla="*/ 3304903 w 4133580"/>
              <a:gd name="connsiteY20" fmla="*/ 2647948 h 3539150"/>
              <a:gd name="connsiteX21" fmla="*/ 1924461 w 4133580"/>
              <a:gd name="connsiteY21" fmla="*/ 3522392 h 3539150"/>
              <a:gd name="connsiteX22" fmla="*/ 27306 w 4133580"/>
              <a:gd name="connsiteY22" fmla="*/ 2550924 h 3539150"/>
              <a:gd name="connsiteX0" fmla="*/ 27306 w 4133580"/>
              <a:gd name="connsiteY0" fmla="*/ 2550924 h 3539150"/>
              <a:gd name="connsiteX1" fmla="*/ 1291048 w 4133580"/>
              <a:gd name="connsiteY1" fmla="*/ 160230 h 3539150"/>
              <a:gd name="connsiteX2" fmla="*/ 1904727 w 4133580"/>
              <a:gd name="connsiteY2" fmla="*/ 1581149 h 3539150"/>
              <a:gd name="connsiteX3" fmla="*/ 2038076 w 4133580"/>
              <a:gd name="connsiteY3" fmla="*/ 1538286 h 3539150"/>
              <a:gd name="connsiteX4" fmla="*/ 1757091 w 4133580"/>
              <a:gd name="connsiteY4" fmla="*/ 23812 h 3539150"/>
              <a:gd name="connsiteX5" fmla="*/ 2123803 w 4133580"/>
              <a:gd name="connsiteY5" fmla="*/ 0 h 3539150"/>
              <a:gd name="connsiteX6" fmla="*/ 2142853 w 4133580"/>
              <a:gd name="connsiteY6" fmla="*/ 300038 h 3539150"/>
              <a:gd name="connsiteX7" fmla="*/ 2519091 w 4133580"/>
              <a:gd name="connsiteY7" fmla="*/ 366712 h 3539150"/>
              <a:gd name="connsiteX8" fmla="*/ 2395266 w 4133580"/>
              <a:gd name="connsiteY8" fmla="*/ 919163 h 3539150"/>
              <a:gd name="connsiteX9" fmla="*/ 2623866 w 4133580"/>
              <a:gd name="connsiteY9" fmla="*/ 1004887 h 3539150"/>
              <a:gd name="connsiteX10" fmla="*/ 2885804 w 4133580"/>
              <a:gd name="connsiteY10" fmla="*/ 428625 h 3539150"/>
              <a:gd name="connsiteX11" fmla="*/ 3176316 w 4133580"/>
              <a:gd name="connsiteY11" fmla="*/ 590549 h 3539150"/>
              <a:gd name="connsiteX12" fmla="*/ 2838179 w 4133580"/>
              <a:gd name="connsiteY12" fmla="*/ 1114424 h 3539150"/>
              <a:gd name="connsiteX13" fmla="*/ 3028679 w 4133580"/>
              <a:gd name="connsiteY13" fmla="*/ 1271587 h 3539150"/>
              <a:gd name="connsiteX14" fmla="*/ 3495406 w 4133580"/>
              <a:gd name="connsiteY14" fmla="*/ 833437 h 3539150"/>
              <a:gd name="connsiteX15" fmla="*/ 3714480 w 4133580"/>
              <a:gd name="connsiteY15" fmla="*/ 1119187 h 3539150"/>
              <a:gd name="connsiteX16" fmla="*/ 3952605 w 4133580"/>
              <a:gd name="connsiteY16" fmla="*/ 971550 h 3539150"/>
              <a:gd name="connsiteX17" fmla="*/ 4133580 w 4133580"/>
              <a:gd name="connsiteY17" fmla="*/ 1323975 h 3539150"/>
              <a:gd name="connsiteX18" fmla="*/ 3583491 w 4133580"/>
              <a:gd name="connsiteY18" fmla="*/ 1565086 h 3539150"/>
              <a:gd name="connsiteX19" fmla="*/ 3585890 w 4133580"/>
              <a:gd name="connsiteY19" fmla="*/ 2733674 h 3539150"/>
              <a:gd name="connsiteX20" fmla="*/ 3304903 w 4133580"/>
              <a:gd name="connsiteY20" fmla="*/ 2647948 h 3539150"/>
              <a:gd name="connsiteX21" fmla="*/ 1924461 w 4133580"/>
              <a:gd name="connsiteY21" fmla="*/ 3522392 h 3539150"/>
              <a:gd name="connsiteX22" fmla="*/ 27306 w 4133580"/>
              <a:gd name="connsiteY22" fmla="*/ 2550924 h 3539150"/>
              <a:gd name="connsiteX0" fmla="*/ 27306 w 4133580"/>
              <a:gd name="connsiteY0" fmla="*/ 2550924 h 3539150"/>
              <a:gd name="connsiteX1" fmla="*/ 1291048 w 4133580"/>
              <a:gd name="connsiteY1" fmla="*/ 160230 h 3539150"/>
              <a:gd name="connsiteX2" fmla="*/ 1904727 w 4133580"/>
              <a:gd name="connsiteY2" fmla="*/ 1581149 h 3539150"/>
              <a:gd name="connsiteX3" fmla="*/ 2038076 w 4133580"/>
              <a:gd name="connsiteY3" fmla="*/ 1538286 h 3539150"/>
              <a:gd name="connsiteX4" fmla="*/ 1757091 w 4133580"/>
              <a:gd name="connsiteY4" fmla="*/ 23812 h 3539150"/>
              <a:gd name="connsiteX5" fmla="*/ 2123803 w 4133580"/>
              <a:gd name="connsiteY5" fmla="*/ 0 h 3539150"/>
              <a:gd name="connsiteX6" fmla="*/ 2142853 w 4133580"/>
              <a:gd name="connsiteY6" fmla="*/ 300038 h 3539150"/>
              <a:gd name="connsiteX7" fmla="*/ 2519091 w 4133580"/>
              <a:gd name="connsiteY7" fmla="*/ 366712 h 3539150"/>
              <a:gd name="connsiteX8" fmla="*/ 2395266 w 4133580"/>
              <a:gd name="connsiteY8" fmla="*/ 919163 h 3539150"/>
              <a:gd name="connsiteX9" fmla="*/ 2623866 w 4133580"/>
              <a:gd name="connsiteY9" fmla="*/ 1004887 h 3539150"/>
              <a:gd name="connsiteX10" fmla="*/ 2885804 w 4133580"/>
              <a:gd name="connsiteY10" fmla="*/ 428625 h 3539150"/>
              <a:gd name="connsiteX11" fmla="*/ 3176316 w 4133580"/>
              <a:gd name="connsiteY11" fmla="*/ 590549 h 3539150"/>
              <a:gd name="connsiteX12" fmla="*/ 2838179 w 4133580"/>
              <a:gd name="connsiteY12" fmla="*/ 1114424 h 3539150"/>
              <a:gd name="connsiteX13" fmla="*/ 3028679 w 4133580"/>
              <a:gd name="connsiteY13" fmla="*/ 1271587 h 3539150"/>
              <a:gd name="connsiteX14" fmla="*/ 3495406 w 4133580"/>
              <a:gd name="connsiteY14" fmla="*/ 833437 h 3539150"/>
              <a:gd name="connsiteX15" fmla="*/ 3714480 w 4133580"/>
              <a:gd name="connsiteY15" fmla="*/ 1119187 h 3539150"/>
              <a:gd name="connsiteX16" fmla="*/ 3952605 w 4133580"/>
              <a:gd name="connsiteY16" fmla="*/ 971550 h 3539150"/>
              <a:gd name="connsiteX17" fmla="*/ 4133580 w 4133580"/>
              <a:gd name="connsiteY17" fmla="*/ 1323975 h 3539150"/>
              <a:gd name="connsiteX18" fmla="*/ 3583491 w 4133580"/>
              <a:gd name="connsiteY18" fmla="*/ 1565086 h 3539150"/>
              <a:gd name="connsiteX19" fmla="*/ 3585890 w 4133580"/>
              <a:gd name="connsiteY19" fmla="*/ 2733674 h 3539150"/>
              <a:gd name="connsiteX20" fmla="*/ 3304903 w 4133580"/>
              <a:gd name="connsiteY20" fmla="*/ 2647948 h 3539150"/>
              <a:gd name="connsiteX21" fmla="*/ 2790553 w 4133580"/>
              <a:gd name="connsiteY21" fmla="*/ 3071811 h 3539150"/>
              <a:gd name="connsiteX22" fmla="*/ 1924461 w 4133580"/>
              <a:gd name="connsiteY22" fmla="*/ 3522392 h 3539150"/>
              <a:gd name="connsiteX23" fmla="*/ 27306 w 4133580"/>
              <a:gd name="connsiteY23" fmla="*/ 2550924 h 3539150"/>
              <a:gd name="connsiteX0" fmla="*/ 27306 w 4133580"/>
              <a:gd name="connsiteY0" fmla="*/ 2550924 h 3545840"/>
              <a:gd name="connsiteX1" fmla="*/ 1291048 w 4133580"/>
              <a:gd name="connsiteY1" fmla="*/ 160230 h 3545840"/>
              <a:gd name="connsiteX2" fmla="*/ 1904727 w 4133580"/>
              <a:gd name="connsiteY2" fmla="*/ 1581149 h 3545840"/>
              <a:gd name="connsiteX3" fmla="*/ 2038076 w 4133580"/>
              <a:gd name="connsiteY3" fmla="*/ 1538286 h 3545840"/>
              <a:gd name="connsiteX4" fmla="*/ 1757091 w 4133580"/>
              <a:gd name="connsiteY4" fmla="*/ 23812 h 3545840"/>
              <a:gd name="connsiteX5" fmla="*/ 2123803 w 4133580"/>
              <a:gd name="connsiteY5" fmla="*/ 0 h 3545840"/>
              <a:gd name="connsiteX6" fmla="*/ 2142853 w 4133580"/>
              <a:gd name="connsiteY6" fmla="*/ 300038 h 3545840"/>
              <a:gd name="connsiteX7" fmla="*/ 2519091 w 4133580"/>
              <a:gd name="connsiteY7" fmla="*/ 366712 h 3545840"/>
              <a:gd name="connsiteX8" fmla="*/ 2395266 w 4133580"/>
              <a:gd name="connsiteY8" fmla="*/ 919163 h 3545840"/>
              <a:gd name="connsiteX9" fmla="*/ 2623866 w 4133580"/>
              <a:gd name="connsiteY9" fmla="*/ 1004887 h 3545840"/>
              <a:gd name="connsiteX10" fmla="*/ 2885804 w 4133580"/>
              <a:gd name="connsiteY10" fmla="*/ 428625 h 3545840"/>
              <a:gd name="connsiteX11" fmla="*/ 3176316 w 4133580"/>
              <a:gd name="connsiteY11" fmla="*/ 590549 h 3545840"/>
              <a:gd name="connsiteX12" fmla="*/ 2838179 w 4133580"/>
              <a:gd name="connsiteY12" fmla="*/ 1114424 h 3545840"/>
              <a:gd name="connsiteX13" fmla="*/ 3028679 w 4133580"/>
              <a:gd name="connsiteY13" fmla="*/ 1271587 h 3545840"/>
              <a:gd name="connsiteX14" fmla="*/ 3495406 w 4133580"/>
              <a:gd name="connsiteY14" fmla="*/ 833437 h 3545840"/>
              <a:gd name="connsiteX15" fmla="*/ 3714480 w 4133580"/>
              <a:gd name="connsiteY15" fmla="*/ 1119187 h 3545840"/>
              <a:gd name="connsiteX16" fmla="*/ 3952605 w 4133580"/>
              <a:gd name="connsiteY16" fmla="*/ 971550 h 3545840"/>
              <a:gd name="connsiteX17" fmla="*/ 4133580 w 4133580"/>
              <a:gd name="connsiteY17" fmla="*/ 1323975 h 3545840"/>
              <a:gd name="connsiteX18" fmla="*/ 3583491 w 4133580"/>
              <a:gd name="connsiteY18" fmla="*/ 1565086 h 3545840"/>
              <a:gd name="connsiteX19" fmla="*/ 3585890 w 4133580"/>
              <a:gd name="connsiteY19" fmla="*/ 2733674 h 3545840"/>
              <a:gd name="connsiteX20" fmla="*/ 3304903 w 4133580"/>
              <a:gd name="connsiteY20" fmla="*/ 2647948 h 3545840"/>
              <a:gd name="connsiteX21" fmla="*/ 2833415 w 4133580"/>
              <a:gd name="connsiteY21" fmla="*/ 3195636 h 3545840"/>
              <a:gd name="connsiteX22" fmla="*/ 1924461 w 4133580"/>
              <a:gd name="connsiteY22" fmla="*/ 3522392 h 3545840"/>
              <a:gd name="connsiteX23" fmla="*/ 27306 w 4133580"/>
              <a:gd name="connsiteY23" fmla="*/ 2550924 h 3545840"/>
              <a:gd name="connsiteX0" fmla="*/ 65827 w 4172101"/>
              <a:gd name="connsiteY0" fmla="*/ 2550924 h 3522392"/>
              <a:gd name="connsiteX1" fmla="*/ 1329569 w 4172101"/>
              <a:gd name="connsiteY1" fmla="*/ 160230 h 3522392"/>
              <a:gd name="connsiteX2" fmla="*/ 1943248 w 4172101"/>
              <a:gd name="connsiteY2" fmla="*/ 1581149 h 3522392"/>
              <a:gd name="connsiteX3" fmla="*/ 2076597 w 4172101"/>
              <a:gd name="connsiteY3" fmla="*/ 1538286 h 3522392"/>
              <a:gd name="connsiteX4" fmla="*/ 1795612 w 4172101"/>
              <a:gd name="connsiteY4" fmla="*/ 23812 h 3522392"/>
              <a:gd name="connsiteX5" fmla="*/ 2162324 w 4172101"/>
              <a:gd name="connsiteY5" fmla="*/ 0 h 3522392"/>
              <a:gd name="connsiteX6" fmla="*/ 2181374 w 4172101"/>
              <a:gd name="connsiteY6" fmla="*/ 300038 h 3522392"/>
              <a:gd name="connsiteX7" fmla="*/ 2557612 w 4172101"/>
              <a:gd name="connsiteY7" fmla="*/ 366712 h 3522392"/>
              <a:gd name="connsiteX8" fmla="*/ 2433787 w 4172101"/>
              <a:gd name="connsiteY8" fmla="*/ 919163 h 3522392"/>
              <a:gd name="connsiteX9" fmla="*/ 2662387 w 4172101"/>
              <a:gd name="connsiteY9" fmla="*/ 1004887 h 3522392"/>
              <a:gd name="connsiteX10" fmla="*/ 2924325 w 4172101"/>
              <a:gd name="connsiteY10" fmla="*/ 428625 h 3522392"/>
              <a:gd name="connsiteX11" fmla="*/ 3214837 w 4172101"/>
              <a:gd name="connsiteY11" fmla="*/ 590549 h 3522392"/>
              <a:gd name="connsiteX12" fmla="*/ 2876700 w 4172101"/>
              <a:gd name="connsiteY12" fmla="*/ 1114424 h 3522392"/>
              <a:gd name="connsiteX13" fmla="*/ 3067200 w 4172101"/>
              <a:gd name="connsiteY13" fmla="*/ 1271587 h 3522392"/>
              <a:gd name="connsiteX14" fmla="*/ 3533927 w 4172101"/>
              <a:gd name="connsiteY14" fmla="*/ 833437 h 3522392"/>
              <a:gd name="connsiteX15" fmla="*/ 3753001 w 4172101"/>
              <a:gd name="connsiteY15" fmla="*/ 1119187 h 3522392"/>
              <a:gd name="connsiteX16" fmla="*/ 3991126 w 4172101"/>
              <a:gd name="connsiteY16" fmla="*/ 971550 h 3522392"/>
              <a:gd name="connsiteX17" fmla="*/ 4172101 w 4172101"/>
              <a:gd name="connsiteY17" fmla="*/ 1323975 h 3522392"/>
              <a:gd name="connsiteX18" fmla="*/ 3622012 w 4172101"/>
              <a:gd name="connsiteY18" fmla="*/ 1565086 h 3522392"/>
              <a:gd name="connsiteX19" fmla="*/ 3624411 w 4172101"/>
              <a:gd name="connsiteY19" fmla="*/ 2733674 h 3522392"/>
              <a:gd name="connsiteX20" fmla="*/ 3343424 w 4172101"/>
              <a:gd name="connsiteY20" fmla="*/ 2647948 h 3522392"/>
              <a:gd name="connsiteX21" fmla="*/ 2871936 w 4172101"/>
              <a:gd name="connsiteY21" fmla="*/ 3195636 h 3522392"/>
              <a:gd name="connsiteX22" fmla="*/ 1962982 w 4172101"/>
              <a:gd name="connsiteY22" fmla="*/ 3522392 h 3522392"/>
              <a:gd name="connsiteX23" fmla="*/ 366862 w 4172101"/>
              <a:gd name="connsiteY23" fmla="*/ 3195636 h 3522392"/>
              <a:gd name="connsiteX24" fmla="*/ 65827 w 4172101"/>
              <a:gd name="connsiteY24" fmla="*/ 2550924 h 3522392"/>
              <a:gd name="connsiteX0" fmla="*/ 91 w 4106365"/>
              <a:gd name="connsiteY0" fmla="*/ 2550924 h 3557974"/>
              <a:gd name="connsiteX1" fmla="*/ 1263833 w 4106365"/>
              <a:gd name="connsiteY1" fmla="*/ 160230 h 3557974"/>
              <a:gd name="connsiteX2" fmla="*/ 1877512 w 4106365"/>
              <a:gd name="connsiteY2" fmla="*/ 1581149 h 3557974"/>
              <a:gd name="connsiteX3" fmla="*/ 2010861 w 4106365"/>
              <a:gd name="connsiteY3" fmla="*/ 1538286 h 3557974"/>
              <a:gd name="connsiteX4" fmla="*/ 1729876 w 4106365"/>
              <a:gd name="connsiteY4" fmla="*/ 23812 h 3557974"/>
              <a:gd name="connsiteX5" fmla="*/ 2096588 w 4106365"/>
              <a:gd name="connsiteY5" fmla="*/ 0 h 3557974"/>
              <a:gd name="connsiteX6" fmla="*/ 2115638 w 4106365"/>
              <a:gd name="connsiteY6" fmla="*/ 300038 h 3557974"/>
              <a:gd name="connsiteX7" fmla="*/ 2491876 w 4106365"/>
              <a:gd name="connsiteY7" fmla="*/ 366712 h 3557974"/>
              <a:gd name="connsiteX8" fmla="*/ 2368051 w 4106365"/>
              <a:gd name="connsiteY8" fmla="*/ 919163 h 3557974"/>
              <a:gd name="connsiteX9" fmla="*/ 2596651 w 4106365"/>
              <a:gd name="connsiteY9" fmla="*/ 1004887 h 3557974"/>
              <a:gd name="connsiteX10" fmla="*/ 2858589 w 4106365"/>
              <a:gd name="connsiteY10" fmla="*/ 428625 h 3557974"/>
              <a:gd name="connsiteX11" fmla="*/ 3149101 w 4106365"/>
              <a:gd name="connsiteY11" fmla="*/ 590549 h 3557974"/>
              <a:gd name="connsiteX12" fmla="*/ 2810964 w 4106365"/>
              <a:gd name="connsiteY12" fmla="*/ 1114424 h 3557974"/>
              <a:gd name="connsiteX13" fmla="*/ 3001464 w 4106365"/>
              <a:gd name="connsiteY13" fmla="*/ 1271587 h 3557974"/>
              <a:gd name="connsiteX14" fmla="*/ 3468191 w 4106365"/>
              <a:gd name="connsiteY14" fmla="*/ 833437 h 3557974"/>
              <a:gd name="connsiteX15" fmla="*/ 3687265 w 4106365"/>
              <a:gd name="connsiteY15" fmla="*/ 1119187 h 3557974"/>
              <a:gd name="connsiteX16" fmla="*/ 3925390 w 4106365"/>
              <a:gd name="connsiteY16" fmla="*/ 971550 h 3557974"/>
              <a:gd name="connsiteX17" fmla="*/ 4106365 w 4106365"/>
              <a:gd name="connsiteY17" fmla="*/ 1323975 h 3557974"/>
              <a:gd name="connsiteX18" fmla="*/ 3556276 w 4106365"/>
              <a:gd name="connsiteY18" fmla="*/ 1565086 h 3557974"/>
              <a:gd name="connsiteX19" fmla="*/ 3558675 w 4106365"/>
              <a:gd name="connsiteY19" fmla="*/ 2733674 h 3557974"/>
              <a:gd name="connsiteX20" fmla="*/ 3277688 w 4106365"/>
              <a:gd name="connsiteY20" fmla="*/ 2647948 h 3557974"/>
              <a:gd name="connsiteX21" fmla="*/ 2806200 w 4106365"/>
              <a:gd name="connsiteY21" fmla="*/ 3195636 h 3557974"/>
              <a:gd name="connsiteX22" fmla="*/ 1897246 w 4106365"/>
              <a:gd name="connsiteY22" fmla="*/ 3522392 h 3557974"/>
              <a:gd name="connsiteX23" fmla="*/ 1201238 w 4106365"/>
              <a:gd name="connsiteY23" fmla="*/ 2338386 h 3557974"/>
              <a:gd name="connsiteX24" fmla="*/ 91 w 4106365"/>
              <a:gd name="connsiteY24" fmla="*/ 2550924 h 3557974"/>
              <a:gd name="connsiteX0" fmla="*/ 0 w 4106274"/>
              <a:gd name="connsiteY0" fmla="*/ 2550924 h 3557974"/>
              <a:gd name="connsiteX1" fmla="*/ 1263742 w 4106274"/>
              <a:gd name="connsiteY1" fmla="*/ 160230 h 3557974"/>
              <a:gd name="connsiteX2" fmla="*/ 1877421 w 4106274"/>
              <a:gd name="connsiteY2" fmla="*/ 1581149 h 3557974"/>
              <a:gd name="connsiteX3" fmla="*/ 2010770 w 4106274"/>
              <a:gd name="connsiteY3" fmla="*/ 1538286 h 3557974"/>
              <a:gd name="connsiteX4" fmla="*/ 1729785 w 4106274"/>
              <a:gd name="connsiteY4" fmla="*/ 23812 h 3557974"/>
              <a:gd name="connsiteX5" fmla="*/ 2096497 w 4106274"/>
              <a:gd name="connsiteY5" fmla="*/ 0 h 3557974"/>
              <a:gd name="connsiteX6" fmla="*/ 2115547 w 4106274"/>
              <a:gd name="connsiteY6" fmla="*/ 300038 h 3557974"/>
              <a:gd name="connsiteX7" fmla="*/ 2491785 w 4106274"/>
              <a:gd name="connsiteY7" fmla="*/ 366712 h 3557974"/>
              <a:gd name="connsiteX8" fmla="*/ 2367960 w 4106274"/>
              <a:gd name="connsiteY8" fmla="*/ 919163 h 3557974"/>
              <a:gd name="connsiteX9" fmla="*/ 2596560 w 4106274"/>
              <a:gd name="connsiteY9" fmla="*/ 1004887 h 3557974"/>
              <a:gd name="connsiteX10" fmla="*/ 2858498 w 4106274"/>
              <a:gd name="connsiteY10" fmla="*/ 428625 h 3557974"/>
              <a:gd name="connsiteX11" fmla="*/ 3149010 w 4106274"/>
              <a:gd name="connsiteY11" fmla="*/ 590549 h 3557974"/>
              <a:gd name="connsiteX12" fmla="*/ 2810873 w 4106274"/>
              <a:gd name="connsiteY12" fmla="*/ 1114424 h 3557974"/>
              <a:gd name="connsiteX13" fmla="*/ 3001373 w 4106274"/>
              <a:gd name="connsiteY13" fmla="*/ 1271587 h 3557974"/>
              <a:gd name="connsiteX14" fmla="*/ 3468100 w 4106274"/>
              <a:gd name="connsiteY14" fmla="*/ 833437 h 3557974"/>
              <a:gd name="connsiteX15" fmla="*/ 3687174 w 4106274"/>
              <a:gd name="connsiteY15" fmla="*/ 1119187 h 3557974"/>
              <a:gd name="connsiteX16" fmla="*/ 3925299 w 4106274"/>
              <a:gd name="connsiteY16" fmla="*/ 971550 h 3557974"/>
              <a:gd name="connsiteX17" fmla="*/ 4106274 w 4106274"/>
              <a:gd name="connsiteY17" fmla="*/ 1323975 h 3557974"/>
              <a:gd name="connsiteX18" fmla="*/ 3556185 w 4106274"/>
              <a:gd name="connsiteY18" fmla="*/ 1565086 h 3557974"/>
              <a:gd name="connsiteX19" fmla="*/ 3558584 w 4106274"/>
              <a:gd name="connsiteY19" fmla="*/ 2733674 h 3557974"/>
              <a:gd name="connsiteX20" fmla="*/ 3277597 w 4106274"/>
              <a:gd name="connsiteY20" fmla="*/ 2647948 h 3557974"/>
              <a:gd name="connsiteX21" fmla="*/ 2806109 w 4106274"/>
              <a:gd name="connsiteY21" fmla="*/ 3195636 h 3557974"/>
              <a:gd name="connsiteX22" fmla="*/ 1897155 w 4106274"/>
              <a:gd name="connsiteY22" fmla="*/ 3522392 h 3557974"/>
              <a:gd name="connsiteX23" fmla="*/ 1201147 w 4106274"/>
              <a:gd name="connsiteY23" fmla="*/ 2338386 h 3557974"/>
              <a:gd name="connsiteX24" fmla="*/ 0 w 4106274"/>
              <a:gd name="connsiteY24" fmla="*/ 2550924 h 3557974"/>
              <a:gd name="connsiteX0" fmla="*/ 0 w 4106274"/>
              <a:gd name="connsiteY0" fmla="*/ 2550924 h 3542431"/>
              <a:gd name="connsiteX1" fmla="*/ 1263742 w 4106274"/>
              <a:gd name="connsiteY1" fmla="*/ 160230 h 3542431"/>
              <a:gd name="connsiteX2" fmla="*/ 1877421 w 4106274"/>
              <a:gd name="connsiteY2" fmla="*/ 1581149 h 3542431"/>
              <a:gd name="connsiteX3" fmla="*/ 2010770 w 4106274"/>
              <a:gd name="connsiteY3" fmla="*/ 1538286 h 3542431"/>
              <a:gd name="connsiteX4" fmla="*/ 1729785 w 4106274"/>
              <a:gd name="connsiteY4" fmla="*/ 23812 h 3542431"/>
              <a:gd name="connsiteX5" fmla="*/ 2096497 w 4106274"/>
              <a:gd name="connsiteY5" fmla="*/ 0 h 3542431"/>
              <a:gd name="connsiteX6" fmla="*/ 2115547 w 4106274"/>
              <a:gd name="connsiteY6" fmla="*/ 300038 h 3542431"/>
              <a:gd name="connsiteX7" fmla="*/ 2491785 w 4106274"/>
              <a:gd name="connsiteY7" fmla="*/ 366712 h 3542431"/>
              <a:gd name="connsiteX8" fmla="*/ 2367960 w 4106274"/>
              <a:gd name="connsiteY8" fmla="*/ 919163 h 3542431"/>
              <a:gd name="connsiteX9" fmla="*/ 2596560 w 4106274"/>
              <a:gd name="connsiteY9" fmla="*/ 1004887 h 3542431"/>
              <a:gd name="connsiteX10" fmla="*/ 2858498 w 4106274"/>
              <a:gd name="connsiteY10" fmla="*/ 428625 h 3542431"/>
              <a:gd name="connsiteX11" fmla="*/ 3149010 w 4106274"/>
              <a:gd name="connsiteY11" fmla="*/ 590549 h 3542431"/>
              <a:gd name="connsiteX12" fmla="*/ 2810873 w 4106274"/>
              <a:gd name="connsiteY12" fmla="*/ 1114424 h 3542431"/>
              <a:gd name="connsiteX13" fmla="*/ 3001373 w 4106274"/>
              <a:gd name="connsiteY13" fmla="*/ 1271587 h 3542431"/>
              <a:gd name="connsiteX14" fmla="*/ 3468100 w 4106274"/>
              <a:gd name="connsiteY14" fmla="*/ 833437 h 3542431"/>
              <a:gd name="connsiteX15" fmla="*/ 3687174 w 4106274"/>
              <a:gd name="connsiteY15" fmla="*/ 1119187 h 3542431"/>
              <a:gd name="connsiteX16" fmla="*/ 3925299 w 4106274"/>
              <a:gd name="connsiteY16" fmla="*/ 971550 h 3542431"/>
              <a:gd name="connsiteX17" fmla="*/ 4106274 w 4106274"/>
              <a:gd name="connsiteY17" fmla="*/ 1323975 h 3542431"/>
              <a:gd name="connsiteX18" fmla="*/ 3556185 w 4106274"/>
              <a:gd name="connsiteY18" fmla="*/ 1565086 h 3542431"/>
              <a:gd name="connsiteX19" fmla="*/ 3558584 w 4106274"/>
              <a:gd name="connsiteY19" fmla="*/ 2733674 h 3542431"/>
              <a:gd name="connsiteX20" fmla="*/ 3277597 w 4106274"/>
              <a:gd name="connsiteY20" fmla="*/ 2647948 h 3542431"/>
              <a:gd name="connsiteX21" fmla="*/ 2806109 w 4106274"/>
              <a:gd name="connsiteY21" fmla="*/ 3195636 h 3542431"/>
              <a:gd name="connsiteX22" fmla="*/ 1897155 w 4106274"/>
              <a:gd name="connsiteY22" fmla="*/ 3522392 h 3542431"/>
              <a:gd name="connsiteX23" fmla="*/ 1424985 w 4106274"/>
              <a:gd name="connsiteY23" fmla="*/ 2614611 h 3542431"/>
              <a:gd name="connsiteX24" fmla="*/ 1201147 w 4106274"/>
              <a:gd name="connsiteY24" fmla="*/ 2338386 h 3542431"/>
              <a:gd name="connsiteX25" fmla="*/ 0 w 4106274"/>
              <a:gd name="connsiteY25" fmla="*/ 2550924 h 3542431"/>
              <a:gd name="connsiteX0" fmla="*/ 0 w 4106274"/>
              <a:gd name="connsiteY0" fmla="*/ 2550924 h 3539726"/>
              <a:gd name="connsiteX1" fmla="*/ 1263742 w 4106274"/>
              <a:gd name="connsiteY1" fmla="*/ 160230 h 3539726"/>
              <a:gd name="connsiteX2" fmla="*/ 1877421 w 4106274"/>
              <a:gd name="connsiteY2" fmla="*/ 1581149 h 3539726"/>
              <a:gd name="connsiteX3" fmla="*/ 2010770 w 4106274"/>
              <a:gd name="connsiteY3" fmla="*/ 1538286 h 3539726"/>
              <a:gd name="connsiteX4" fmla="*/ 1729785 w 4106274"/>
              <a:gd name="connsiteY4" fmla="*/ 23812 h 3539726"/>
              <a:gd name="connsiteX5" fmla="*/ 2096497 w 4106274"/>
              <a:gd name="connsiteY5" fmla="*/ 0 h 3539726"/>
              <a:gd name="connsiteX6" fmla="*/ 2115547 w 4106274"/>
              <a:gd name="connsiteY6" fmla="*/ 300038 h 3539726"/>
              <a:gd name="connsiteX7" fmla="*/ 2491785 w 4106274"/>
              <a:gd name="connsiteY7" fmla="*/ 366712 h 3539726"/>
              <a:gd name="connsiteX8" fmla="*/ 2367960 w 4106274"/>
              <a:gd name="connsiteY8" fmla="*/ 919163 h 3539726"/>
              <a:gd name="connsiteX9" fmla="*/ 2596560 w 4106274"/>
              <a:gd name="connsiteY9" fmla="*/ 1004887 h 3539726"/>
              <a:gd name="connsiteX10" fmla="*/ 2858498 w 4106274"/>
              <a:gd name="connsiteY10" fmla="*/ 428625 h 3539726"/>
              <a:gd name="connsiteX11" fmla="*/ 3149010 w 4106274"/>
              <a:gd name="connsiteY11" fmla="*/ 590549 h 3539726"/>
              <a:gd name="connsiteX12" fmla="*/ 2810873 w 4106274"/>
              <a:gd name="connsiteY12" fmla="*/ 1114424 h 3539726"/>
              <a:gd name="connsiteX13" fmla="*/ 3001373 w 4106274"/>
              <a:gd name="connsiteY13" fmla="*/ 1271587 h 3539726"/>
              <a:gd name="connsiteX14" fmla="*/ 3468100 w 4106274"/>
              <a:gd name="connsiteY14" fmla="*/ 833437 h 3539726"/>
              <a:gd name="connsiteX15" fmla="*/ 3687174 w 4106274"/>
              <a:gd name="connsiteY15" fmla="*/ 1119187 h 3539726"/>
              <a:gd name="connsiteX16" fmla="*/ 3925299 w 4106274"/>
              <a:gd name="connsiteY16" fmla="*/ 971550 h 3539726"/>
              <a:gd name="connsiteX17" fmla="*/ 4106274 w 4106274"/>
              <a:gd name="connsiteY17" fmla="*/ 1323975 h 3539726"/>
              <a:gd name="connsiteX18" fmla="*/ 3556185 w 4106274"/>
              <a:gd name="connsiteY18" fmla="*/ 1565086 h 3539726"/>
              <a:gd name="connsiteX19" fmla="*/ 3558584 w 4106274"/>
              <a:gd name="connsiteY19" fmla="*/ 2733674 h 3539726"/>
              <a:gd name="connsiteX20" fmla="*/ 3277597 w 4106274"/>
              <a:gd name="connsiteY20" fmla="*/ 2647948 h 3539726"/>
              <a:gd name="connsiteX21" fmla="*/ 2806109 w 4106274"/>
              <a:gd name="connsiteY21" fmla="*/ 3195636 h 3539726"/>
              <a:gd name="connsiteX22" fmla="*/ 1897155 w 4106274"/>
              <a:gd name="connsiteY22" fmla="*/ 3522392 h 3539726"/>
              <a:gd name="connsiteX23" fmla="*/ 1339260 w 4106274"/>
              <a:gd name="connsiteY23" fmla="*/ 2666998 h 3539726"/>
              <a:gd name="connsiteX24" fmla="*/ 1201147 w 4106274"/>
              <a:gd name="connsiteY24" fmla="*/ 2338386 h 3539726"/>
              <a:gd name="connsiteX25" fmla="*/ 0 w 4106274"/>
              <a:gd name="connsiteY25" fmla="*/ 2550924 h 3539726"/>
              <a:gd name="connsiteX0" fmla="*/ 0 w 4106274"/>
              <a:gd name="connsiteY0" fmla="*/ 2550924 h 3539726"/>
              <a:gd name="connsiteX1" fmla="*/ 1263742 w 4106274"/>
              <a:gd name="connsiteY1" fmla="*/ 160230 h 3539726"/>
              <a:gd name="connsiteX2" fmla="*/ 1877421 w 4106274"/>
              <a:gd name="connsiteY2" fmla="*/ 1581149 h 3539726"/>
              <a:gd name="connsiteX3" fmla="*/ 2010770 w 4106274"/>
              <a:gd name="connsiteY3" fmla="*/ 1538286 h 3539726"/>
              <a:gd name="connsiteX4" fmla="*/ 1729785 w 4106274"/>
              <a:gd name="connsiteY4" fmla="*/ 23812 h 3539726"/>
              <a:gd name="connsiteX5" fmla="*/ 2096497 w 4106274"/>
              <a:gd name="connsiteY5" fmla="*/ 0 h 3539726"/>
              <a:gd name="connsiteX6" fmla="*/ 2115547 w 4106274"/>
              <a:gd name="connsiteY6" fmla="*/ 300038 h 3539726"/>
              <a:gd name="connsiteX7" fmla="*/ 2491785 w 4106274"/>
              <a:gd name="connsiteY7" fmla="*/ 366712 h 3539726"/>
              <a:gd name="connsiteX8" fmla="*/ 2367960 w 4106274"/>
              <a:gd name="connsiteY8" fmla="*/ 919163 h 3539726"/>
              <a:gd name="connsiteX9" fmla="*/ 2596560 w 4106274"/>
              <a:gd name="connsiteY9" fmla="*/ 1004887 h 3539726"/>
              <a:gd name="connsiteX10" fmla="*/ 2858498 w 4106274"/>
              <a:gd name="connsiteY10" fmla="*/ 428625 h 3539726"/>
              <a:gd name="connsiteX11" fmla="*/ 3149010 w 4106274"/>
              <a:gd name="connsiteY11" fmla="*/ 590549 h 3539726"/>
              <a:gd name="connsiteX12" fmla="*/ 2810873 w 4106274"/>
              <a:gd name="connsiteY12" fmla="*/ 1114424 h 3539726"/>
              <a:gd name="connsiteX13" fmla="*/ 3001373 w 4106274"/>
              <a:gd name="connsiteY13" fmla="*/ 1271587 h 3539726"/>
              <a:gd name="connsiteX14" fmla="*/ 3468100 w 4106274"/>
              <a:gd name="connsiteY14" fmla="*/ 833437 h 3539726"/>
              <a:gd name="connsiteX15" fmla="*/ 3687174 w 4106274"/>
              <a:gd name="connsiteY15" fmla="*/ 1119187 h 3539726"/>
              <a:gd name="connsiteX16" fmla="*/ 3925299 w 4106274"/>
              <a:gd name="connsiteY16" fmla="*/ 971550 h 3539726"/>
              <a:gd name="connsiteX17" fmla="*/ 4106274 w 4106274"/>
              <a:gd name="connsiteY17" fmla="*/ 1323975 h 3539726"/>
              <a:gd name="connsiteX18" fmla="*/ 3556185 w 4106274"/>
              <a:gd name="connsiteY18" fmla="*/ 1565086 h 3539726"/>
              <a:gd name="connsiteX19" fmla="*/ 3558584 w 4106274"/>
              <a:gd name="connsiteY19" fmla="*/ 2733674 h 3539726"/>
              <a:gd name="connsiteX20" fmla="*/ 3277597 w 4106274"/>
              <a:gd name="connsiteY20" fmla="*/ 2647948 h 3539726"/>
              <a:gd name="connsiteX21" fmla="*/ 2806109 w 4106274"/>
              <a:gd name="connsiteY21" fmla="*/ 3195636 h 3539726"/>
              <a:gd name="connsiteX22" fmla="*/ 1897155 w 4106274"/>
              <a:gd name="connsiteY22" fmla="*/ 3522392 h 3539726"/>
              <a:gd name="connsiteX23" fmla="*/ 1339260 w 4106274"/>
              <a:gd name="connsiteY23" fmla="*/ 2666998 h 3539726"/>
              <a:gd name="connsiteX24" fmla="*/ 1201147 w 4106274"/>
              <a:gd name="connsiteY24" fmla="*/ 2338386 h 3539726"/>
              <a:gd name="connsiteX25" fmla="*/ 0 w 4106274"/>
              <a:gd name="connsiteY25" fmla="*/ 2550924 h 3539726"/>
              <a:gd name="connsiteX0" fmla="*/ 0 w 4106274"/>
              <a:gd name="connsiteY0" fmla="*/ 2550924 h 3522917"/>
              <a:gd name="connsiteX1" fmla="*/ 1263742 w 4106274"/>
              <a:gd name="connsiteY1" fmla="*/ 160230 h 3522917"/>
              <a:gd name="connsiteX2" fmla="*/ 1877421 w 4106274"/>
              <a:gd name="connsiteY2" fmla="*/ 1581149 h 3522917"/>
              <a:gd name="connsiteX3" fmla="*/ 2010770 w 4106274"/>
              <a:gd name="connsiteY3" fmla="*/ 1538286 h 3522917"/>
              <a:gd name="connsiteX4" fmla="*/ 1729785 w 4106274"/>
              <a:gd name="connsiteY4" fmla="*/ 23812 h 3522917"/>
              <a:gd name="connsiteX5" fmla="*/ 2096497 w 4106274"/>
              <a:gd name="connsiteY5" fmla="*/ 0 h 3522917"/>
              <a:gd name="connsiteX6" fmla="*/ 2115547 w 4106274"/>
              <a:gd name="connsiteY6" fmla="*/ 300038 h 3522917"/>
              <a:gd name="connsiteX7" fmla="*/ 2491785 w 4106274"/>
              <a:gd name="connsiteY7" fmla="*/ 366712 h 3522917"/>
              <a:gd name="connsiteX8" fmla="*/ 2367960 w 4106274"/>
              <a:gd name="connsiteY8" fmla="*/ 919163 h 3522917"/>
              <a:gd name="connsiteX9" fmla="*/ 2596560 w 4106274"/>
              <a:gd name="connsiteY9" fmla="*/ 1004887 h 3522917"/>
              <a:gd name="connsiteX10" fmla="*/ 2858498 w 4106274"/>
              <a:gd name="connsiteY10" fmla="*/ 428625 h 3522917"/>
              <a:gd name="connsiteX11" fmla="*/ 3149010 w 4106274"/>
              <a:gd name="connsiteY11" fmla="*/ 590549 h 3522917"/>
              <a:gd name="connsiteX12" fmla="*/ 2810873 w 4106274"/>
              <a:gd name="connsiteY12" fmla="*/ 1114424 h 3522917"/>
              <a:gd name="connsiteX13" fmla="*/ 3001373 w 4106274"/>
              <a:gd name="connsiteY13" fmla="*/ 1271587 h 3522917"/>
              <a:gd name="connsiteX14" fmla="*/ 3468100 w 4106274"/>
              <a:gd name="connsiteY14" fmla="*/ 833437 h 3522917"/>
              <a:gd name="connsiteX15" fmla="*/ 3687174 w 4106274"/>
              <a:gd name="connsiteY15" fmla="*/ 1119187 h 3522917"/>
              <a:gd name="connsiteX16" fmla="*/ 3925299 w 4106274"/>
              <a:gd name="connsiteY16" fmla="*/ 971550 h 3522917"/>
              <a:gd name="connsiteX17" fmla="*/ 4106274 w 4106274"/>
              <a:gd name="connsiteY17" fmla="*/ 1323975 h 3522917"/>
              <a:gd name="connsiteX18" fmla="*/ 3556185 w 4106274"/>
              <a:gd name="connsiteY18" fmla="*/ 1565086 h 3522917"/>
              <a:gd name="connsiteX19" fmla="*/ 3558584 w 4106274"/>
              <a:gd name="connsiteY19" fmla="*/ 2733674 h 3522917"/>
              <a:gd name="connsiteX20" fmla="*/ 3277597 w 4106274"/>
              <a:gd name="connsiteY20" fmla="*/ 2647948 h 3522917"/>
              <a:gd name="connsiteX21" fmla="*/ 2806109 w 4106274"/>
              <a:gd name="connsiteY21" fmla="*/ 3195636 h 3522917"/>
              <a:gd name="connsiteX22" fmla="*/ 1897155 w 4106274"/>
              <a:gd name="connsiteY22" fmla="*/ 3522392 h 3522917"/>
              <a:gd name="connsiteX23" fmla="*/ 1563097 w 4106274"/>
              <a:gd name="connsiteY23" fmla="*/ 3124199 h 3522917"/>
              <a:gd name="connsiteX24" fmla="*/ 1339260 w 4106274"/>
              <a:gd name="connsiteY24" fmla="*/ 2666998 h 3522917"/>
              <a:gd name="connsiteX25" fmla="*/ 1201147 w 4106274"/>
              <a:gd name="connsiteY25" fmla="*/ 2338386 h 3522917"/>
              <a:gd name="connsiteX26" fmla="*/ 0 w 4106274"/>
              <a:gd name="connsiteY26" fmla="*/ 2550924 h 3522917"/>
              <a:gd name="connsiteX0" fmla="*/ 0 w 4106274"/>
              <a:gd name="connsiteY0" fmla="*/ 2550924 h 3531076"/>
              <a:gd name="connsiteX1" fmla="*/ 1263742 w 4106274"/>
              <a:gd name="connsiteY1" fmla="*/ 160230 h 3531076"/>
              <a:gd name="connsiteX2" fmla="*/ 1877421 w 4106274"/>
              <a:gd name="connsiteY2" fmla="*/ 1581149 h 3531076"/>
              <a:gd name="connsiteX3" fmla="*/ 2010770 w 4106274"/>
              <a:gd name="connsiteY3" fmla="*/ 1538286 h 3531076"/>
              <a:gd name="connsiteX4" fmla="*/ 1729785 w 4106274"/>
              <a:gd name="connsiteY4" fmla="*/ 23812 h 3531076"/>
              <a:gd name="connsiteX5" fmla="*/ 2096497 w 4106274"/>
              <a:gd name="connsiteY5" fmla="*/ 0 h 3531076"/>
              <a:gd name="connsiteX6" fmla="*/ 2115547 w 4106274"/>
              <a:gd name="connsiteY6" fmla="*/ 300038 h 3531076"/>
              <a:gd name="connsiteX7" fmla="*/ 2491785 w 4106274"/>
              <a:gd name="connsiteY7" fmla="*/ 366712 h 3531076"/>
              <a:gd name="connsiteX8" fmla="*/ 2367960 w 4106274"/>
              <a:gd name="connsiteY8" fmla="*/ 919163 h 3531076"/>
              <a:gd name="connsiteX9" fmla="*/ 2596560 w 4106274"/>
              <a:gd name="connsiteY9" fmla="*/ 1004887 h 3531076"/>
              <a:gd name="connsiteX10" fmla="*/ 2858498 w 4106274"/>
              <a:gd name="connsiteY10" fmla="*/ 428625 h 3531076"/>
              <a:gd name="connsiteX11" fmla="*/ 3149010 w 4106274"/>
              <a:gd name="connsiteY11" fmla="*/ 590549 h 3531076"/>
              <a:gd name="connsiteX12" fmla="*/ 2810873 w 4106274"/>
              <a:gd name="connsiteY12" fmla="*/ 1114424 h 3531076"/>
              <a:gd name="connsiteX13" fmla="*/ 3001373 w 4106274"/>
              <a:gd name="connsiteY13" fmla="*/ 1271587 h 3531076"/>
              <a:gd name="connsiteX14" fmla="*/ 3468100 w 4106274"/>
              <a:gd name="connsiteY14" fmla="*/ 833437 h 3531076"/>
              <a:gd name="connsiteX15" fmla="*/ 3687174 w 4106274"/>
              <a:gd name="connsiteY15" fmla="*/ 1119187 h 3531076"/>
              <a:gd name="connsiteX16" fmla="*/ 3925299 w 4106274"/>
              <a:gd name="connsiteY16" fmla="*/ 971550 h 3531076"/>
              <a:gd name="connsiteX17" fmla="*/ 4106274 w 4106274"/>
              <a:gd name="connsiteY17" fmla="*/ 1323975 h 3531076"/>
              <a:gd name="connsiteX18" fmla="*/ 3556185 w 4106274"/>
              <a:gd name="connsiteY18" fmla="*/ 1565086 h 3531076"/>
              <a:gd name="connsiteX19" fmla="*/ 3558584 w 4106274"/>
              <a:gd name="connsiteY19" fmla="*/ 2733674 h 3531076"/>
              <a:gd name="connsiteX20" fmla="*/ 3277597 w 4106274"/>
              <a:gd name="connsiteY20" fmla="*/ 2647948 h 3531076"/>
              <a:gd name="connsiteX21" fmla="*/ 2806109 w 4106274"/>
              <a:gd name="connsiteY21" fmla="*/ 3195636 h 3531076"/>
              <a:gd name="connsiteX22" fmla="*/ 1897155 w 4106274"/>
              <a:gd name="connsiteY22" fmla="*/ 3522392 h 3531076"/>
              <a:gd name="connsiteX23" fmla="*/ 1082084 w 4106274"/>
              <a:gd name="connsiteY23" fmla="*/ 2852736 h 3531076"/>
              <a:gd name="connsiteX24" fmla="*/ 1339260 w 4106274"/>
              <a:gd name="connsiteY24" fmla="*/ 2666998 h 3531076"/>
              <a:gd name="connsiteX25" fmla="*/ 1201147 w 4106274"/>
              <a:gd name="connsiteY25" fmla="*/ 2338386 h 3531076"/>
              <a:gd name="connsiteX26" fmla="*/ 0 w 4106274"/>
              <a:gd name="connsiteY26" fmla="*/ 2550924 h 3531076"/>
              <a:gd name="connsiteX0" fmla="*/ 0 w 4106274"/>
              <a:gd name="connsiteY0" fmla="*/ 2550924 h 3531076"/>
              <a:gd name="connsiteX1" fmla="*/ 1263742 w 4106274"/>
              <a:gd name="connsiteY1" fmla="*/ 160230 h 3531076"/>
              <a:gd name="connsiteX2" fmla="*/ 1877421 w 4106274"/>
              <a:gd name="connsiteY2" fmla="*/ 1581149 h 3531076"/>
              <a:gd name="connsiteX3" fmla="*/ 2010770 w 4106274"/>
              <a:gd name="connsiteY3" fmla="*/ 1538286 h 3531076"/>
              <a:gd name="connsiteX4" fmla="*/ 1729785 w 4106274"/>
              <a:gd name="connsiteY4" fmla="*/ 23812 h 3531076"/>
              <a:gd name="connsiteX5" fmla="*/ 2096497 w 4106274"/>
              <a:gd name="connsiteY5" fmla="*/ 0 h 3531076"/>
              <a:gd name="connsiteX6" fmla="*/ 2115547 w 4106274"/>
              <a:gd name="connsiteY6" fmla="*/ 300038 h 3531076"/>
              <a:gd name="connsiteX7" fmla="*/ 2491785 w 4106274"/>
              <a:gd name="connsiteY7" fmla="*/ 366712 h 3531076"/>
              <a:gd name="connsiteX8" fmla="*/ 2367960 w 4106274"/>
              <a:gd name="connsiteY8" fmla="*/ 919163 h 3531076"/>
              <a:gd name="connsiteX9" fmla="*/ 2596560 w 4106274"/>
              <a:gd name="connsiteY9" fmla="*/ 1004887 h 3531076"/>
              <a:gd name="connsiteX10" fmla="*/ 2858498 w 4106274"/>
              <a:gd name="connsiteY10" fmla="*/ 428625 h 3531076"/>
              <a:gd name="connsiteX11" fmla="*/ 3149010 w 4106274"/>
              <a:gd name="connsiteY11" fmla="*/ 590549 h 3531076"/>
              <a:gd name="connsiteX12" fmla="*/ 2810873 w 4106274"/>
              <a:gd name="connsiteY12" fmla="*/ 1114424 h 3531076"/>
              <a:gd name="connsiteX13" fmla="*/ 3001373 w 4106274"/>
              <a:gd name="connsiteY13" fmla="*/ 1271587 h 3531076"/>
              <a:gd name="connsiteX14" fmla="*/ 3468100 w 4106274"/>
              <a:gd name="connsiteY14" fmla="*/ 833437 h 3531076"/>
              <a:gd name="connsiteX15" fmla="*/ 3687174 w 4106274"/>
              <a:gd name="connsiteY15" fmla="*/ 1119187 h 3531076"/>
              <a:gd name="connsiteX16" fmla="*/ 3925299 w 4106274"/>
              <a:gd name="connsiteY16" fmla="*/ 971550 h 3531076"/>
              <a:gd name="connsiteX17" fmla="*/ 4106274 w 4106274"/>
              <a:gd name="connsiteY17" fmla="*/ 1323975 h 3531076"/>
              <a:gd name="connsiteX18" fmla="*/ 3556185 w 4106274"/>
              <a:gd name="connsiteY18" fmla="*/ 1565086 h 3531076"/>
              <a:gd name="connsiteX19" fmla="*/ 3558584 w 4106274"/>
              <a:gd name="connsiteY19" fmla="*/ 2733674 h 3531076"/>
              <a:gd name="connsiteX20" fmla="*/ 3277597 w 4106274"/>
              <a:gd name="connsiteY20" fmla="*/ 2647948 h 3531076"/>
              <a:gd name="connsiteX21" fmla="*/ 2806109 w 4106274"/>
              <a:gd name="connsiteY21" fmla="*/ 3195636 h 3531076"/>
              <a:gd name="connsiteX22" fmla="*/ 1897155 w 4106274"/>
              <a:gd name="connsiteY22" fmla="*/ 3522392 h 3531076"/>
              <a:gd name="connsiteX23" fmla="*/ 1082084 w 4106274"/>
              <a:gd name="connsiteY23" fmla="*/ 2852736 h 3531076"/>
              <a:gd name="connsiteX24" fmla="*/ 1339260 w 4106274"/>
              <a:gd name="connsiteY24" fmla="*/ 2666998 h 3531076"/>
              <a:gd name="connsiteX25" fmla="*/ 1201147 w 4106274"/>
              <a:gd name="connsiteY25" fmla="*/ 2338386 h 3531076"/>
              <a:gd name="connsiteX26" fmla="*/ 0 w 4106274"/>
              <a:gd name="connsiteY26" fmla="*/ 2550924 h 3531076"/>
              <a:gd name="connsiteX0" fmla="*/ 0 w 4106274"/>
              <a:gd name="connsiteY0" fmla="*/ 2550924 h 3523380"/>
              <a:gd name="connsiteX1" fmla="*/ 1263742 w 4106274"/>
              <a:gd name="connsiteY1" fmla="*/ 160230 h 3523380"/>
              <a:gd name="connsiteX2" fmla="*/ 1877421 w 4106274"/>
              <a:gd name="connsiteY2" fmla="*/ 1581149 h 3523380"/>
              <a:gd name="connsiteX3" fmla="*/ 2010770 w 4106274"/>
              <a:gd name="connsiteY3" fmla="*/ 1538286 h 3523380"/>
              <a:gd name="connsiteX4" fmla="*/ 1729785 w 4106274"/>
              <a:gd name="connsiteY4" fmla="*/ 23812 h 3523380"/>
              <a:gd name="connsiteX5" fmla="*/ 2096497 w 4106274"/>
              <a:gd name="connsiteY5" fmla="*/ 0 h 3523380"/>
              <a:gd name="connsiteX6" fmla="*/ 2115547 w 4106274"/>
              <a:gd name="connsiteY6" fmla="*/ 300038 h 3523380"/>
              <a:gd name="connsiteX7" fmla="*/ 2491785 w 4106274"/>
              <a:gd name="connsiteY7" fmla="*/ 366712 h 3523380"/>
              <a:gd name="connsiteX8" fmla="*/ 2367960 w 4106274"/>
              <a:gd name="connsiteY8" fmla="*/ 919163 h 3523380"/>
              <a:gd name="connsiteX9" fmla="*/ 2596560 w 4106274"/>
              <a:gd name="connsiteY9" fmla="*/ 1004887 h 3523380"/>
              <a:gd name="connsiteX10" fmla="*/ 2858498 w 4106274"/>
              <a:gd name="connsiteY10" fmla="*/ 428625 h 3523380"/>
              <a:gd name="connsiteX11" fmla="*/ 3149010 w 4106274"/>
              <a:gd name="connsiteY11" fmla="*/ 590549 h 3523380"/>
              <a:gd name="connsiteX12" fmla="*/ 2810873 w 4106274"/>
              <a:gd name="connsiteY12" fmla="*/ 1114424 h 3523380"/>
              <a:gd name="connsiteX13" fmla="*/ 3001373 w 4106274"/>
              <a:gd name="connsiteY13" fmla="*/ 1271587 h 3523380"/>
              <a:gd name="connsiteX14" fmla="*/ 3468100 w 4106274"/>
              <a:gd name="connsiteY14" fmla="*/ 833437 h 3523380"/>
              <a:gd name="connsiteX15" fmla="*/ 3687174 w 4106274"/>
              <a:gd name="connsiteY15" fmla="*/ 1119187 h 3523380"/>
              <a:gd name="connsiteX16" fmla="*/ 3925299 w 4106274"/>
              <a:gd name="connsiteY16" fmla="*/ 971550 h 3523380"/>
              <a:gd name="connsiteX17" fmla="*/ 4106274 w 4106274"/>
              <a:gd name="connsiteY17" fmla="*/ 1323975 h 3523380"/>
              <a:gd name="connsiteX18" fmla="*/ 3556185 w 4106274"/>
              <a:gd name="connsiteY18" fmla="*/ 1565086 h 3523380"/>
              <a:gd name="connsiteX19" fmla="*/ 3558584 w 4106274"/>
              <a:gd name="connsiteY19" fmla="*/ 2733674 h 3523380"/>
              <a:gd name="connsiteX20" fmla="*/ 3277597 w 4106274"/>
              <a:gd name="connsiteY20" fmla="*/ 2647948 h 3523380"/>
              <a:gd name="connsiteX21" fmla="*/ 2806109 w 4106274"/>
              <a:gd name="connsiteY21" fmla="*/ 3195636 h 3523380"/>
              <a:gd name="connsiteX22" fmla="*/ 1897155 w 4106274"/>
              <a:gd name="connsiteY22" fmla="*/ 3522392 h 3523380"/>
              <a:gd name="connsiteX23" fmla="*/ 1301160 w 4106274"/>
              <a:gd name="connsiteY23" fmla="*/ 3095624 h 3523380"/>
              <a:gd name="connsiteX24" fmla="*/ 1082084 w 4106274"/>
              <a:gd name="connsiteY24" fmla="*/ 2852736 h 3523380"/>
              <a:gd name="connsiteX25" fmla="*/ 1339260 w 4106274"/>
              <a:gd name="connsiteY25" fmla="*/ 2666998 h 3523380"/>
              <a:gd name="connsiteX26" fmla="*/ 1201147 w 4106274"/>
              <a:gd name="connsiteY26" fmla="*/ 2338386 h 3523380"/>
              <a:gd name="connsiteX27" fmla="*/ 0 w 4106274"/>
              <a:gd name="connsiteY27" fmla="*/ 2550924 h 3523380"/>
              <a:gd name="connsiteX0" fmla="*/ 0 w 4106274"/>
              <a:gd name="connsiteY0" fmla="*/ 2550924 h 3524651"/>
              <a:gd name="connsiteX1" fmla="*/ 1263742 w 4106274"/>
              <a:gd name="connsiteY1" fmla="*/ 160230 h 3524651"/>
              <a:gd name="connsiteX2" fmla="*/ 1877421 w 4106274"/>
              <a:gd name="connsiteY2" fmla="*/ 1581149 h 3524651"/>
              <a:gd name="connsiteX3" fmla="*/ 2010770 w 4106274"/>
              <a:gd name="connsiteY3" fmla="*/ 1538286 h 3524651"/>
              <a:gd name="connsiteX4" fmla="*/ 1729785 w 4106274"/>
              <a:gd name="connsiteY4" fmla="*/ 23812 h 3524651"/>
              <a:gd name="connsiteX5" fmla="*/ 2096497 w 4106274"/>
              <a:gd name="connsiteY5" fmla="*/ 0 h 3524651"/>
              <a:gd name="connsiteX6" fmla="*/ 2115547 w 4106274"/>
              <a:gd name="connsiteY6" fmla="*/ 300038 h 3524651"/>
              <a:gd name="connsiteX7" fmla="*/ 2491785 w 4106274"/>
              <a:gd name="connsiteY7" fmla="*/ 366712 h 3524651"/>
              <a:gd name="connsiteX8" fmla="*/ 2367960 w 4106274"/>
              <a:gd name="connsiteY8" fmla="*/ 919163 h 3524651"/>
              <a:gd name="connsiteX9" fmla="*/ 2596560 w 4106274"/>
              <a:gd name="connsiteY9" fmla="*/ 1004887 h 3524651"/>
              <a:gd name="connsiteX10" fmla="*/ 2858498 w 4106274"/>
              <a:gd name="connsiteY10" fmla="*/ 428625 h 3524651"/>
              <a:gd name="connsiteX11" fmla="*/ 3149010 w 4106274"/>
              <a:gd name="connsiteY11" fmla="*/ 590549 h 3524651"/>
              <a:gd name="connsiteX12" fmla="*/ 2810873 w 4106274"/>
              <a:gd name="connsiteY12" fmla="*/ 1114424 h 3524651"/>
              <a:gd name="connsiteX13" fmla="*/ 3001373 w 4106274"/>
              <a:gd name="connsiteY13" fmla="*/ 1271587 h 3524651"/>
              <a:gd name="connsiteX14" fmla="*/ 3468100 w 4106274"/>
              <a:gd name="connsiteY14" fmla="*/ 833437 h 3524651"/>
              <a:gd name="connsiteX15" fmla="*/ 3687174 w 4106274"/>
              <a:gd name="connsiteY15" fmla="*/ 1119187 h 3524651"/>
              <a:gd name="connsiteX16" fmla="*/ 3925299 w 4106274"/>
              <a:gd name="connsiteY16" fmla="*/ 971550 h 3524651"/>
              <a:gd name="connsiteX17" fmla="*/ 4106274 w 4106274"/>
              <a:gd name="connsiteY17" fmla="*/ 1323975 h 3524651"/>
              <a:gd name="connsiteX18" fmla="*/ 3556185 w 4106274"/>
              <a:gd name="connsiteY18" fmla="*/ 1565086 h 3524651"/>
              <a:gd name="connsiteX19" fmla="*/ 3558584 w 4106274"/>
              <a:gd name="connsiteY19" fmla="*/ 2733674 h 3524651"/>
              <a:gd name="connsiteX20" fmla="*/ 3277597 w 4106274"/>
              <a:gd name="connsiteY20" fmla="*/ 2647948 h 3524651"/>
              <a:gd name="connsiteX21" fmla="*/ 2806109 w 4106274"/>
              <a:gd name="connsiteY21" fmla="*/ 3195636 h 3524651"/>
              <a:gd name="connsiteX22" fmla="*/ 1897155 w 4106274"/>
              <a:gd name="connsiteY22" fmla="*/ 3522392 h 3524651"/>
              <a:gd name="connsiteX23" fmla="*/ 1234485 w 4106274"/>
              <a:gd name="connsiteY23" fmla="*/ 3038474 h 3524651"/>
              <a:gd name="connsiteX24" fmla="*/ 1082084 w 4106274"/>
              <a:gd name="connsiteY24" fmla="*/ 2852736 h 3524651"/>
              <a:gd name="connsiteX25" fmla="*/ 1339260 w 4106274"/>
              <a:gd name="connsiteY25" fmla="*/ 2666998 h 3524651"/>
              <a:gd name="connsiteX26" fmla="*/ 1201147 w 4106274"/>
              <a:gd name="connsiteY26" fmla="*/ 2338386 h 3524651"/>
              <a:gd name="connsiteX27" fmla="*/ 0 w 4106274"/>
              <a:gd name="connsiteY27" fmla="*/ 2550924 h 3524651"/>
              <a:gd name="connsiteX0" fmla="*/ 0 w 4106274"/>
              <a:gd name="connsiteY0" fmla="*/ 2550924 h 3522410"/>
              <a:gd name="connsiteX1" fmla="*/ 1263742 w 4106274"/>
              <a:gd name="connsiteY1" fmla="*/ 160230 h 3522410"/>
              <a:gd name="connsiteX2" fmla="*/ 1877421 w 4106274"/>
              <a:gd name="connsiteY2" fmla="*/ 1581149 h 3522410"/>
              <a:gd name="connsiteX3" fmla="*/ 2010770 w 4106274"/>
              <a:gd name="connsiteY3" fmla="*/ 1538286 h 3522410"/>
              <a:gd name="connsiteX4" fmla="*/ 1729785 w 4106274"/>
              <a:gd name="connsiteY4" fmla="*/ 23812 h 3522410"/>
              <a:gd name="connsiteX5" fmla="*/ 2096497 w 4106274"/>
              <a:gd name="connsiteY5" fmla="*/ 0 h 3522410"/>
              <a:gd name="connsiteX6" fmla="*/ 2115547 w 4106274"/>
              <a:gd name="connsiteY6" fmla="*/ 300038 h 3522410"/>
              <a:gd name="connsiteX7" fmla="*/ 2491785 w 4106274"/>
              <a:gd name="connsiteY7" fmla="*/ 366712 h 3522410"/>
              <a:gd name="connsiteX8" fmla="*/ 2367960 w 4106274"/>
              <a:gd name="connsiteY8" fmla="*/ 919163 h 3522410"/>
              <a:gd name="connsiteX9" fmla="*/ 2596560 w 4106274"/>
              <a:gd name="connsiteY9" fmla="*/ 1004887 h 3522410"/>
              <a:gd name="connsiteX10" fmla="*/ 2858498 w 4106274"/>
              <a:gd name="connsiteY10" fmla="*/ 428625 h 3522410"/>
              <a:gd name="connsiteX11" fmla="*/ 3149010 w 4106274"/>
              <a:gd name="connsiteY11" fmla="*/ 590549 h 3522410"/>
              <a:gd name="connsiteX12" fmla="*/ 2810873 w 4106274"/>
              <a:gd name="connsiteY12" fmla="*/ 1114424 h 3522410"/>
              <a:gd name="connsiteX13" fmla="*/ 3001373 w 4106274"/>
              <a:gd name="connsiteY13" fmla="*/ 1271587 h 3522410"/>
              <a:gd name="connsiteX14" fmla="*/ 3468100 w 4106274"/>
              <a:gd name="connsiteY14" fmla="*/ 833437 h 3522410"/>
              <a:gd name="connsiteX15" fmla="*/ 3687174 w 4106274"/>
              <a:gd name="connsiteY15" fmla="*/ 1119187 h 3522410"/>
              <a:gd name="connsiteX16" fmla="*/ 3925299 w 4106274"/>
              <a:gd name="connsiteY16" fmla="*/ 971550 h 3522410"/>
              <a:gd name="connsiteX17" fmla="*/ 4106274 w 4106274"/>
              <a:gd name="connsiteY17" fmla="*/ 1323975 h 3522410"/>
              <a:gd name="connsiteX18" fmla="*/ 3556185 w 4106274"/>
              <a:gd name="connsiteY18" fmla="*/ 1565086 h 3522410"/>
              <a:gd name="connsiteX19" fmla="*/ 3558584 w 4106274"/>
              <a:gd name="connsiteY19" fmla="*/ 2733674 h 3522410"/>
              <a:gd name="connsiteX20" fmla="*/ 3277597 w 4106274"/>
              <a:gd name="connsiteY20" fmla="*/ 2647948 h 3522410"/>
              <a:gd name="connsiteX21" fmla="*/ 2806109 w 4106274"/>
              <a:gd name="connsiteY21" fmla="*/ 3195636 h 3522410"/>
              <a:gd name="connsiteX22" fmla="*/ 1897155 w 4106274"/>
              <a:gd name="connsiteY22" fmla="*/ 3522392 h 3522410"/>
              <a:gd name="connsiteX23" fmla="*/ 1401172 w 4106274"/>
              <a:gd name="connsiteY23" fmla="*/ 3209924 h 3522410"/>
              <a:gd name="connsiteX24" fmla="*/ 1234485 w 4106274"/>
              <a:gd name="connsiteY24" fmla="*/ 3038474 h 3522410"/>
              <a:gd name="connsiteX25" fmla="*/ 1082084 w 4106274"/>
              <a:gd name="connsiteY25" fmla="*/ 2852736 h 3522410"/>
              <a:gd name="connsiteX26" fmla="*/ 1339260 w 4106274"/>
              <a:gd name="connsiteY26" fmla="*/ 2666998 h 3522410"/>
              <a:gd name="connsiteX27" fmla="*/ 1201147 w 4106274"/>
              <a:gd name="connsiteY27" fmla="*/ 2338386 h 3522410"/>
              <a:gd name="connsiteX28" fmla="*/ 0 w 4106274"/>
              <a:gd name="connsiteY28" fmla="*/ 2550924 h 3522410"/>
              <a:gd name="connsiteX0" fmla="*/ 0 w 4106274"/>
              <a:gd name="connsiteY0" fmla="*/ 2550924 h 3558406"/>
              <a:gd name="connsiteX1" fmla="*/ 1263742 w 4106274"/>
              <a:gd name="connsiteY1" fmla="*/ 160230 h 3558406"/>
              <a:gd name="connsiteX2" fmla="*/ 1877421 w 4106274"/>
              <a:gd name="connsiteY2" fmla="*/ 1581149 h 3558406"/>
              <a:gd name="connsiteX3" fmla="*/ 2010770 w 4106274"/>
              <a:gd name="connsiteY3" fmla="*/ 1538286 h 3558406"/>
              <a:gd name="connsiteX4" fmla="*/ 1729785 w 4106274"/>
              <a:gd name="connsiteY4" fmla="*/ 23812 h 3558406"/>
              <a:gd name="connsiteX5" fmla="*/ 2096497 w 4106274"/>
              <a:gd name="connsiteY5" fmla="*/ 0 h 3558406"/>
              <a:gd name="connsiteX6" fmla="*/ 2115547 w 4106274"/>
              <a:gd name="connsiteY6" fmla="*/ 300038 h 3558406"/>
              <a:gd name="connsiteX7" fmla="*/ 2491785 w 4106274"/>
              <a:gd name="connsiteY7" fmla="*/ 366712 h 3558406"/>
              <a:gd name="connsiteX8" fmla="*/ 2367960 w 4106274"/>
              <a:gd name="connsiteY8" fmla="*/ 919163 h 3558406"/>
              <a:gd name="connsiteX9" fmla="*/ 2596560 w 4106274"/>
              <a:gd name="connsiteY9" fmla="*/ 1004887 h 3558406"/>
              <a:gd name="connsiteX10" fmla="*/ 2858498 w 4106274"/>
              <a:gd name="connsiteY10" fmla="*/ 428625 h 3558406"/>
              <a:gd name="connsiteX11" fmla="*/ 3149010 w 4106274"/>
              <a:gd name="connsiteY11" fmla="*/ 590549 h 3558406"/>
              <a:gd name="connsiteX12" fmla="*/ 2810873 w 4106274"/>
              <a:gd name="connsiteY12" fmla="*/ 1114424 h 3558406"/>
              <a:gd name="connsiteX13" fmla="*/ 3001373 w 4106274"/>
              <a:gd name="connsiteY13" fmla="*/ 1271587 h 3558406"/>
              <a:gd name="connsiteX14" fmla="*/ 3468100 w 4106274"/>
              <a:gd name="connsiteY14" fmla="*/ 833437 h 3558406"/>
              <a:gd name="connsiteX15" fmla="*/ 3687174 w 4106274"/>
              <a:gd name="connsiteY15" fmla="*/ 1119187 h 3558406"/>
              <a:gd name="connsiteX16" fmla="*/ 3925299 w 4106274"/>
              <a:gd name="connsiteY16" fmla="*/ 971550 h 3558406"/>
              <a:gd name="connsiteX17" fmla="*/ 4106274 w 4106274"/>
              <a:gd name="connsiteY17" fmla="*/ 1323975 h 3558406"/>
              <a:gd name="connsiteX18" fmla="*/ 3556185 w 4106274"/>
              <a:gd name="connsiteY18" fmla="*/ 1565086 h 3558406"/>
              <a:gd name="connsiteX19" fmla="*/ 3558584 w 4106274"/>
              <a:gd name="connsiteY19" fmla="*/ 2733674 h 3558406"/>
              <a:gd name="connsiteX20" fmla="*/ 3277597 w 4106274"/>
              <a:gd name="connsiteY20" fmla="*/ 2647948 h 3558406"/>
              <a:gd name="connsiteX21" fmla="*/ 2806109 w 4106274"/>
              <a:gd name="connsiteY21" fmla="*/ 3195636 h 3558406"/>
              <a:gd name="connsiteX22" fmla="*/ 1897155 w 4106274"/>
              <a:gd name="connsiteY22" fmla="*/ 3522392 h 3558406"/>
              <a:gd name="connsiteX23" fmla="*/ 796334 w 4106274"/>
              <a:gd name="connsiteY23" fmla="*/ 3495674 h 3558406"/>
              <a:gd name="connsiteX24" fmla="*/ 1234485 w 4106274"/>
              <a:gd name="connsiteY24" fmla="*/ 3038474 h 3558406"/>
              <a:gd name="connsiteX25" fmla="*/ 1082084 w 4106274"/>
              <a:gd name="connsiteY25" fmla="*/ 2852736 h 3558406"/>
              <a:gd name="connsiteX26" fmla="*/ 1339260 w 4106274"/>
              <a:gd name="connsiteY26" fmla="*/ 2666998 h 3558406"/>
              <a:gd name="connsiteX27" fmla="*/ 1201147 w 4106274"/>
              <a:gd name="connsiteY27" fmla="*/ 2338386 h 3558406"/>
              <a:gd name="connsiteX28" fmla="*/ 0 w 4106274"/>
              <a:gd name="connsiteY28" fmla="*/ 2550924 h 3558406"/>
              <a:gd name="connsiteX0" fmla="*/ 0 w 4106274"/>
              <a:gd name="connsiteY0" fmla="*/ 2550924 h 3561652"/>
              <a:gd name="connsiteX1" fmla="*/ 1263742 w 4106274"/>
              <a:gd name="connsiteY1" fmla="*/ 160230 h 3561652"/>
              <a:gd name="connsiteX2" fmla="*/ 1877421 w 4106274"/>
              <a:gd name="connsiteY2" fmla="*/ 1581149 h 3561652"/>
              <a:gd name="connsiteX3" fmla="*/ 2010770 w 4106274"/>
              <a:gd name="connsiteY3" fmla="*/ 1538286 h 3561652"/>
              <a:gd name="connsiteX4" fmla="*/ 1729785 w 4106274"/>
              <a:gd name="connsiteY4" fmla="*/ 23812 h 3561652"/>
              <a:gd name="connsiteX5" fmla="*/ 2096497 w 4106274"/>
              <a:gd name="connsiteY5" fmla="*/ 0 h 3561652"/>
              <a:gd name="connsiteX6" fmla="*/ 2115547 w 4106274"/>
              <a:gd name="connsiteY6" fmla="*/ 300038 h 3561652"/>
              <a:gd name="connsiteX7" fmla="*/ 2491785 w 4106274"/>
              <a:gd name="connsiteY7" fmla="*/ 366712 h 3561652"/>
              <a:gd name="connsiteX8" fmla="*/ 2367960 w 4106274"/>
              <a:gd name="connsiteY8" fmla="*/ 919163 h 3561652"/>
              <a:gd name="connsiteX9" fmla="*/ 2596560 w 4106274"/>
              <a:gd name="connsiteY9" fmla="*/ 1004887 h 3561652"/>
              <a:gd name="connsiteX10" fmla="*/ 2858498 w 4106274"/>
              <a:gd name="connsiteY10" fmla="*/ 428625 h 3561652"/>
              <a:gd name="connsiteX11" fmla="*/ 3149010 w 4106274"/>
              <a:gd name="connsiteY11" fmla="*/ 590549 h 3561652"/>
              <a:gd name="connsiteX12" fmla="*/ 2810873 w 4106274"/>
              <a:gd name="connsiteY12" fmla="*/ 1114424 h 3561652"/>
              <a:gd name="connsiteX13" fmla="*/ 3001373 w 4106274"/>
              <a:gd name="connsiteY13" fmla="*/ 1271587 h 3561652"/>
              <a:gd name="connsiteX14" fmla="*/ 3468100 w 4106274"/>
              <a:gd name="connsiteY14" fmla="*/ 833437 h 3561652"/>
              <a:gd name="connsiteX15" fmla="*/ 3687174 w 4106274"/>
              <a:gd name="connsiteY15" fmla="*/ 1119187 h 3561652"/>
              <a:gd name="connsiteX16" fmla="*/ 3925299 w 4106274"/>
              <a:gd name="connsiteY16" fmla="*/ 971550 h 3561652"/>
              <a:gd name="connsiteX17" fmla="*/ 4106274 w 4106274"/>
              <a:gd name="connsiteY17" fmla="*/ 1323975 h 3561652"/>
              <a:gd name="connsiteX18" fmla="*/ 3556185 w 4106274"/>
              <a:gd name="connsiteY18" fmla="*/ 1565086 h 3561652"/>
              <a:gd name="connsiteX19" fmla="*/ 3558584 w 4106274"/>
              <a:gd name="connsiteY19" fmla="*/ 2733674 h 3561652"/>
              <a:gd name="connsiteX20" fmla="*/ 3277597 w 4106274"/>
              <a:gd name="connsiteY20" fmla="*/ 2647948 h 3561652"/>
              <a:gd name="connsiteX21" fmla="*/ 2806109 w 4106274"/>
              <a:gd name="connsiteY21" fmla="*/ 3195636 h 3561652"/>
              <a:gd name="connsiteX22" fmla="*/ 1897155 w 4106274"/>
              <a:gd name="connsiteY22" fmla="*/ 3522392 h 3561652"/>
              <a:gd name="connsiteX23" fmla="*/ 1063035 w 4106274"/>
              <a:gd name="connsiteY23" fmla="*/ 3552824 h 3561652"/>
              <a:gd name="connsiteX24" fmla="*/ 796334 w 4106274"/>
              <a:gd name="connsiteY24" fmla="*/ 3495674 h 3561652"/>
              <a:gd name="connsiteX25" fmla="*/ 1234485 w 4106274"/>
              <a:gd name="connsiteY25" fmla="*/ 3038474 h 3561652"/>
              <a:gd name="connsiteX26" fmla="*/ 1082084 w 4106274"/>
              <a:gd name="connsiteY26" fmla="*/ 2852736 h 3561652"/>
              <a:gd name="connsiteX27" fmla="*/ 1339260 w 4106274"/>
              <a:gd name="connsiteY27" fmla="*/ 2666998 h 3561652"/>
              <a:gd name="connsiteX28" fmla="*/ 1201147 w 4106274"/>
              <a:gd name="connsiteY28" fmla="*/ 2338386 h 3561652"/>
              <a:gd name="connsiteX29" fmla="*/ 0 w 4106274"/>
              <a:gd name="connsiteY29" fmla="*/ 2550924 h 3561652"/>
              <a:gd name="connsiteX0" fmla="*/ 0 w 4106274"/>
              <a:gd name="connsiteY0" fmla="*/ 2550924 h 3705364"/>
              <a:gd name="connsiteX1" fmla="*/ 1263742 w 4106274"/>
              <a:gd name="connsiteY1" fmla="*/ 160230 h 3705364"/>
              <a:gd name="connsiteX2" fmla="*/ 1877421 w 4106274"/>
              <a:gd name="connsiteY2" fmla="*/ 1581149 h 3705364"/>
              <a:gd name="connsiteX3" fmla="*/ 2010770 w 4106274"/>
              <a:gd name="connsiteY3" fmla="*/ 1538286 h 3705364"/>
              <a:gd name="connsiteX4" fmla="*/ 1729785 w 4106274"/>
              <a:gd name="connsiteY4" fmla="*/ 23812 h 3705364"/>
              <a:gd name="connsiteX5" fmla="*/ 2096497 w 4106274"/>
              <a:gd name="connsiteY5" fmla="*/ 0 h 3705364"/>
              <a:gd name="connsiteX6" fmla="*/ 2115547 w 4106274"/>
              <a:gd name="connsiteY6" fmla="*/ 300038 h 3705364"/>
              <a:gd name="connsiteX7" fmla="*/ 2491785 w 4106274"/>
              <a:gd name="connsiteY7" fmla="*/ 366712 h 3705364"/>
              <a:gd name="connsiteX8" fmla="*/ 2367960 w 4106274"/>
              <a:gd name="connsiteY8" fmla="*/ 919163 h 3705364"/>
              <a:gd name="connsiteX9" fmla="*/ 2596560 w 4106274"/>
              <a:gd name="connsiteY9" fmla="*/ 1004887 h 3705364"/>
              <a:gd name="connsiteX10" fmla="*/ 2858498 w 4106274"/>
              <a:gd name="connsiteY10" fmla="*/ 428625 h 3705364"/>
              <a:gd name="connsiteX11" fmla="*/ 3149010 w 4106274"/>
              <a:gd name="connsiteY11" fmla="*/ 590549 h 3705364"/>
              <a:gd name="connsiteX12" fmla="*/ 2810873 w 4106274"/>
              <a:gd name="connsiteY12" fmla="*/ 1114424 h 3705364"/>
              <a:gd name="connsiteX13" fmla="*/ 3001373 w 4106274"/>
              <a:gd name="connsiteY13" fmla="*/ 1271587 h 3705364"/>
              <a:gd name="connsiteX14" fmla="*/ 3468100 w 4106274"/>
              <a:gd name="connsiteY14" fmla="*/ 833437 h 3705364"/>
              <a:gd name="connsiteX15" fmla="*/ 3687174 w 4106274"/>
              <a:gd name="connsiteY15" fmla="*/ 1119187 h 3705364"/>
              <a:gd name="connsiteX16" fmla="*/ 3925299 w 4106274"/>
              <a:gd name="connsiteY16" fmla="*/ 971550 h 3705364"/>
              <a:gd name="connsiteX17" fmla="*/ 4106274 w 4106274"/>
              <a:gd name="connsiteY17" fmla="*/ 1323975 h 3705364"/>
              <a:gd name="connsiteX18" fmla="*/ 3556185 w 4106274"/>
              <a:gd name="connsiteY18" fmla="*/ 1565086 h 3705364"/>
              <a:gd name="connsiteX19" fmla="*/ 3558584 w 4106274"/>
              <a:gd name="connsiteY19" fmla="*/ 2733674 h 3705364"/>
              <a:gd name="connsiteX20" fmla="*/ 3277597 w 4106274"/>
              <a:gd name="connsiteY20" fmla="*/ 2647948 h 3705364"/>
              <a:gd name="connsiteX21" fmla="*/ 2806109 w 4106274"/>
              <a:gd name="connsiteY21" fmla="*/ 3195636 h 3705364"/>
              <a:gd name="connsiteX22" fmla="*/ 1897155 w 4106274"/>
              <a:gd name="connsiteY22" fmla="*/ 3522392 h 3705364"/>
              <a:gd name="connsiteX23" fmla="*/ 1043985 w 4106274"/>
              <a:gd name="connsiteY23" fmla="*/ 3705224 h 3705364"/>
              <a:gd name="connsiteX24" fmla="*/ 796334 w 4106274"/>
              <a:gd name="connsiteY24" fmla="*/ 3495674 h 3705364"/>
              <a:gd name="connsiteX25" fmla="*/ 1234485 w 4106274"/>
              <a:gd name="connsiteY25" fmla="*/ 3038474 h 3705364"/>
              <a:gd name="connsiteX26" fmla="*/ 1082084 w 4106274"/>
              <a:gd name="connsiteY26" fmla="*/ 2852736 h 3705364"/>
              <a:gd name="connsiteX27" fmla="*/ 1339260 w 4106274"/>
              <a:gd name="connsiteY27" fmla="*/ 2666998 h 3705364"/>
              <a:gd name="connsiteX28" fmla="*/ 1201147 w 4106274"/>
              <a:gd name="connsiteY28" fmla="*/ 2338386 h 3705364"/>
              <a:gd name="connsiteX29" fmla="*/ 0 w 4106274"/>
              <a:gd name="connsiteY29" fmla="*/ 2550924 h 3705364"/>
              <a:gd name="connsiteX0" fmla="*/ 0 w 4106274"/>
              <a:gd name="connsiteY0" fmla="*/ 2550924 h 3714559"/>
              <a:gd name="connsiteX1" fmla="*/ 1263742 w 4106274"/>
              <a:gd name="connsiteY1" fmla="*/ 160230 h 3714559"/>
              <a:gd name="connsiteX2" fmla="*/ 1877421 w 4106274"/>
              <a:gd name="connsiteY2" fmla="*/ 1581149 h 3714559"/>
              <a:gd name="connsiteX3" fmla="*/ 2010770 w 4106274"/>
              <a:gd name="connsiteY3" fmla="*/ 1538286 h 3714559"/>
              <a:gd name="connsiteX4" fmla="*/ 1729785 w 4106274"/>
              <a:gd name="connsiteY4" fmla="*/ 23812 h 3714559"/>
              <a:gd name="connsiteX5" fmla="*/ 2096497 w 4106274"/>
              <a:gd name="connsiteY5" fmla="*/ 0 h 3714559"/>
              <a:gd name="connsiteX6" fmla="*/ 2115547 w 4106274"/>
              <a:gd name="connsiteY6" fmla="*/ 300038 h 3714559"/>
              <a:gd name="connsiteX7" fmla="*/ 2491785 w 4106274"/>
              <a:gd name="connsiteY7" fmla="*/ 366712 h 3714559"/>
              <a:gd name="connsiteX8" fmla="*/ 2367960 w 4106274"/>
              <a:gd name="connsiteY8" fmla="*/ 919163 h 3714559"/>
              <a:gd name="connsiteX9" fmla="*/ 2596560 w 4106274"/>
              <a:gd name="connsiteY9" fmla="*/ 1004887 h 3714559"/>
              <a:gd name="connsiteX10" fmla="*/ 2858498 w 4106274"/>
              <a:gd name="connsiteY10" fmla="*/ 428625 h 3714559"/>
              <a:gd name="connsiteX11" fmla="*/ 3149010 w 4106274"/>
              <a:gd name="connsiteY11" fmla="*/ 590549 h 3714559"/>
              <a:gd name="connsiteX12" fmla="*/ 2810873 w 4106274"/>
              <a:gd name="connsiteY12" fmla="*/ 1114424 h 3714559"/>
              <a:gd name="connsiteX13" fmla="*/ 3001373 w 4106274"/>
              <a:gd name="connsiteY13" fmla="*/ 1271587 h 3714559"/>
              <a:gd name="connsiteX14" fmla="*/ 3468100 w 4106274"/>
              <a:gd name="connsiteY14" fmla="*/ 833437 h 3714559"/>
              <a:gd name="connsiteX15" fmla="*/ 3687174 w 4106274"/>
              <a:gd name="connsiteY15" fmla="*/ 1119187 h 3714559"/>
              <a:gd name="connsiteX16" fmla="*/ 3925299 w 4106274"/>
              <a:gd name="connsiteY16" fmla="*/ 971550 h 3714559"/>
              <a:gd name="connsiteX17" fmla="*/ 4106274 w 4106274"/>
              <a:gd name="connsiteY17" fmla="*/ 1323975 h 3714559"/>
              <a:gd name="connsiteX18" fmla="*/ 3556185 w 4106274"/>
              <a:gd name="connsiteY18" fmla="*/ 1565086 h 3714559"/>
              <a:gd name="connsiteX19" fmla="*/ 3558584 w 4106274"/>
              <a:gd name="connsiteY19" fmla="*/ 2733674 h 3714559"/>
              <a:gd name="connsiteX20" fmla="*/ 3277597 w 4106274"/>
              <a:gd name="connsiteY20" fmla="*/ 2647948 h 3714559"/>
              <a:gd name="connsiteX21" fmla="*/ 2806109 w 4106274"/>
              <a:gd name="connsiteY21" fmla="*/ 3195636 h 3714559"/>
              <a:gd name="connsiteX22" fmla="*/ 1897155 w 4106274"/>
              <a:gd name="connsiteY22" fmla="*/ 3522392 h 3714559"/>
              <a:gd name="connsiteX23" fmla="*/ 1353547 w 4106274"/>
              <a:gd name="connsiteY23" fmla="*/ 3662362 h 3714559"/>
              <a:gd name="connsiteX24" fmla="*/ 1043985 w 4106274"/>
              <a:gd name="connsiteY24" fmla="*/ 3705224 h 3714559"/>
              <a:gd name="connsiteX25" fmla="*/ 796334 w 4106274"/>
              <a:gd name="connsiteY25" fmla="*/ 3495674 h 3714559"/>
              <a:gd name="connsiteX26" fmla="*/ 1234485 w 4106274"/>
              <a:gd name="connsiteY26" fmla="*/ 3038474 h 3714559"/>
              <a:gd name="connsiteX27" fmla="*/ 1082084 w 4106274"/>
              <a:gd name="connsiteY27" fmla="*/ 2852736 h 3714559"/>
              <a:gd name="connsiteX28" fmla="*/ 1339260 w 4106274"/>
              <a:gd name="connsiteY28" fmla="*/ 2666998 h 3714559"/>
              <a:gd name="connsiteX29" fmla="*/ 1201147 w 4106274"/>
              <a:gd name="connsiteY29" fmla="*/ 2338386 h 3714559"/>
              <a:gd name="connsiteX30" fmla="*/ 0 w 4106274"/>
              <a:gd name="connsiteY30" fmla="*/ 2550924 h 3714559"/>
              <a:gd name="connsiteX0" fmla="*/ 0 w 4106274"/>
              <a:gd name="connsiteY0" fmla="*/ 2550924 h 3960159"/>
              <a:gd name="connsiteX1" fmla="*/ 1263742 w 4106274"/>
              <a:gd name="connsiteY1" fmla="*/ 160230 h 3960159"/>
              <a:gd name="connsiteX2" fmla="*/ 1877421 w 4106274"/>
              <a:gd name="connsiteY2" fmla="*/ 1581149 h 3960159"/>
              <a:gd name="connsiteX3" fmla="*/ 2010770 w 4106274"/>
              <a:gd name="connsiteY3" fmla="*/ 1538286 h 3960159"/>
              <a:gd name="connsiteX4" fmla="*/ 1729785 w 4106274"/>
              <a:gd name="connsiteY4" fmla="*/ 23812 h 3960159"/>
              <a:gd name="connsiteX5" fmla="*/ 2096497 w 4106274"/>
              <a:gd name="connsiteY5" fmla="*/ 0 h 3960159"/>
              <a:gd name="connsiteX6" fmla="*/ 2115547 w 4106274"/>
              <a:gd name="connsiteY6" fmla="*/ 300038 h 3960159"/>
              <a:gd name="connsiteX7" fmla="*/ 2491785 w 4106274"/>
              <a:gd name="connsiteY7" fmla="*/ 366712 h 3960159"/>
              <a:gd name="connsiteX8" fmla="*/ 2367960 w 4106274"/>
              <a:gd name="connsiteY8" fmla="*/ 919163 h 3960159"/>
              <a:gd name="connsiteX9" fmla="*/ 2596560 w 4106274"/>
              <a:gd name="connsiteY9" fmla="*/ 1004887 h 3960159"/>
              <a:gd name="connsiteX10" fmla="*/ 2858498 w 4106274"/>
              <a:gd name="connsiteY10" fmla="*/ 428625 h 3960159"/>
              <a:gd name="connsiteX11" fmla="*/ 3149010 w 4106274"/>
              <a:gd name="connsiteY11" fmla="*/ 590549 h 3960159"/>
              <a:gd name="connsiteX12" fmla="*/ 2810873 w 4106274"/>
              <a:gd name="connsiteY12" fmla="*/ 1114424 h 3960159"/>
              <a:gd name="connsiteX13" fmla="*/ 3001373 w 4106274"/>
              <a:gd name="connsiteY13" fmla="*/ 1271587 h 3960159"/>
              <a:gd name="connsiteX14" fmla="*/ 3468100 w 4106274"/>
              <a:gd name="connsiteY14" fmla="*/ 833437 h 3960159"/>
              <a:gd name="connsiteX15" fmla="*/ 3687174 w 4106274"/>
              <a:gd name="connsiteY15" fmla="*/ 1119187 h 3960159"/>
              <a:gd name="connsiteX16" fmla="*/ 3925299 w 4106274"/>
              <a:gd name="connsiteY16" fmla="*/ 971550 h 3960159"/>
              <a:gd name="connsiteX17" fmla="*/ 4106274 w 4106274"/>
              <a:gd name="connsiteY17" fmla="*/ 1323975 h 3960159"/>
              <a:gd name="connsiteX18" fmla="*/ 3556185 w 4106274"/>
              <a:gd name="connsiteY18" fmla="*/ 1565086 h 3960159"/>
              <a:gd name="connsiteX19" fmla="*/ 3558584 w 4106274"/>
              <a:gd name="connsiteY19" fmla="*/ 2733674 h 3960159"/>
              <a:gd name="connsiteX20" fmla="*/ 3277597 w 4106274"/>
              <a:gd name="connsiteY20" fmla="*/ 2647948 h 3960159"/>
              <a:gd name="connsiteX21" fmla="*/ 2806109 w 4106274"/>
              <a:gd name="connsiteY21" fmla="*/ 3195636 h 3960159"/>
              <a:gd name="connsiteX22" fmla="*/ 1897155 w 4106274"/>
              <a:gd name="connsiteY22" fmla="*/ 3522392 h 3960159"/>
              <a:gd name="connsiteX23" fmla="*/ 939210 w 4106274"/>
              <a:gd name="connsiteY23" fmla="*/ 3957637 h 3960159"/>
              <a:gd name="connsiteX24" fmla="*/ 1043985 w 4106274"/>
              <a:gd name="connsiteY24" fmla="*/ 3705224 h 3960159"/>
              <a:gd name="connsiteX25" fmla="*/ 796334 w 4106274"/>
              <a:gd name="connsiteY25" fmla="*/ 3495674 h 3960159"/>
              <a:gd name="connsiteX26" fmla="*/ 1234485 w 4106274"/>
              <a:gd name="connsiteY26" fmla="*/ 3038474 h 3960159"/>
              <a:gd name="connsiteX27" fmla="*/ 1082084 w 4106274"/>
              <a:gd name="connsiteY27" fmla="*/ 2852736 h 3960159"/>
              <a:gd name="connsiteX28" fmla="*/ 1339260 w 4106274"/>
              <a:gd name="connsiteY28" fmla="*/ 2666998 h 3960159"/>
              <a:gd name="connsiteX29" fmla="*/ 1201147 w 4106274"/>
              <a:gd name="connsiteY29" fmla="*/ 2338386 h 3960159"/>
              <a:gd name="connsiteX30" fmla="*/ 0 w 4106274"/>
              <a:gd name="connsiteY30" fmla="*/ 2550924 h 3960159"/>
              <a:gd name="connsiteX0" fmla="*/ 0 w 4106274"/>
              <a:gd name="connsiteY0" fmla="*/ 2550924 h 4337829"/>
              <a:gd name="connsiteX1" fmla="*/ 1263742 w 4106274"/>
              <a:gd name="connsiteY1" fmla="*/ 160230 h 4337829"/>
              <a:gd name="connsiteX2" fmla="*/ 1877421 w 4106274"/>
              <a:gd name="connsiteY2" fmla="*/ 1581149 h 4337829"/>
              <a:gd name="connsiteX3" fmla="*/ 2010770 w 4106274"/>
              <a:gd name="connsiteY3" fmla="*/ 1538286 h 4337829"/>
              <a:gd name="connsiteX4" fmla="*/ 1729785 w 4106274"/>
              <a:gd name="connsiteY4" fmla="*/ 23812 h 4337829"/>
              <a:gd name="connsiteX5" fmla="*/ 2096497 w 4106274"/>
              <a:gd name="connsiteY5" fmla="*/ 0 h 4337829"/>
              <a:gd name="connsiteX6" fmla="*/ 2115547 w 4106274"/>
              <a:gd name="connsiteY6" fmla="*/ 300038 h 4337829"/>
              <a:gd name="connsiteX7" fmla="*/ 2491785 w 4106274"/>
              <a:gd name="connsiteY7" fmla="*/ 366712 h 4337829"/>
              <a:gd name="connsiteX8" fmla="*/ 2367960 w 4106274"/>
              <a:gd name="connsiteY8" fmla="*/ 919163 h 4337829"/>
              <a:gd name="connsiteX9" fmla="*/ 2596560 w 4106274"/>
              <a:gd name="connsiteY9" fmla="*/ 1004887 h 4337829"/>
              <a:gd name="connsiteX10" fmla="*/ 2858498 w 4106274"/>
              <a:gd name="connsiteY10" fmla="*/ 428625 h 4337829"/>
              <a:gd name="connsiteX11" fmla="*/ 3149010 w 4106274"/>
              <a:gd name="connsiteY11" fmla="*/ 590549 h 4337829"/>
              <a:gd name="connsiteX12" fmla="*/ 2810873 w 4106274"/>
              <a:gd name="connsiteY12" fmla="*/ 1114424 h 4337829"/>
              <a:gd name="connsiteX13" fmla="*/ 3001373 w 4106274"/>
              <a:gd name="connsiteY13" fmla="*/ 1271587 h 4337829"/>
              <a:gd name="connsiteX14" fmla="*/ 3468100 w 4106274"/>
              <a:gd name="connsiteY14" fmla="*/ 833437 h 4337829"/>
              <a:gd name="connsiteX15" fmla="*/ 3687174 w 4106274"/>
              <a:gd name="connsiteY15" fmla="*/ 1119187 h 4337829"/>
              <a:gd name="connsiteX16" fmla="*/ 3925299 w 4106274"/>
              <a:gd name="connsiteY16" fmla="*/ 971550 h 4337829"/>
              <a:gd name="connsiteX17" fmla="*/ 4106274 w 4106274"/>
              <a:gd name="connsiteY17" fmla="*/ 1323975 h 4337829"/>
              <a:gd name="connsiteX18" fmla="*/ 3556185 w 4106274"/>
              <a:gd name="connsiteY18" fmla="*/ 1565086 h 4337829"/>
              <a:gd name="connsiteX19" fmla="*/ 3558584 w 4106274"/>
              <a:gd name="connsiteY19" fmla="*/ 2733674 h 4337829"/>
              <a:gd name="connsiteX20" fmla="*/ 3277597 w 4106274"/>
              <a:gd name="connsiteY20" fmla="*/ 2647948 h 4337829"/>
              <a:gd name="connsiteX21" fmla="*/ 2806109 w 4106274"/>
              <a:gd name="connsiteY21" fmla="*/ 3195636 h 4337829"/>
              <a:gd name="connsiteX22" fmla="*/ 2092417 w 4106274"/>
              <a:gd name="connsiteY22" fmla="*/ 4317730 h 4337829"/>
              <a:gd name="connsiteX23" fmla="*/ 939210 w 4106274"/>
              <a:gd name="connsiteY23" fmla="*/ 3957637 h 4337829"/>
              <a:gd name="connsiteX24" fmla="*/ 1043985 w 4106274"/>
              <a:gd name="connsiteY24" fmla="*/ 3705224 h 4337829"/>
              <a:gd name="connsiteX25" fmla="*/ 796334 w 4106274"/>
              <a:gd name="connsiteY25" fmla="*/ 3495674 h 4337829"/>
              <a:gd name="connsiteX26" fmla="*/ 1234485 w 4106274"/>
              <a:gd name="connsiteY26" fmla="*/ 3038474 h 4337829"/>
              <a:gd name="connsiteX27" fmla="*/ 1082084 w 4106274"/>
              <a:gd name="connsiteY27" fmla="*/ 2852736 h 4337829"/>
              <a:gd name="connsiteX28" fmla="*/ 1339260 w 4106274"/>
              <a:gd name="connsiteY28" fmla="*/ 2666998 h 4337829"/>
              <a:gd name="connsiteX29" fmla="*/ 1201147 w 4106274"/>
              <a:gd name="connsiteY29" fmla="*/ 2338386 h 4337829"/>
              <a:gd name="connsiteX30" fmla="*/ 0 w 4106274"/>
              <a:gd name="connsiteY30" fmla="*/ 2550924 h 4337829"/>
              <a:gd name="connsiteX0" fmla="*/ 0 w 4106274"/>
              <a:gd name="connsiteY0" fmla="*/ 2550924 h 4317935"/>
              <a:gd name="connsiteX1" fmla="*/ 1263742 w 4106274"/>
              <a:gd name="connsiteY1" fmla="*/ 160230 h 4317935"/>
              <a:gd name="connsiteX2" fmla="*/ 1877421 w 4106274"/>
              <a:gd name="connsiteY2" fmla="*/ 1581149 h 4317935"/>
              <a:gd name="connsiteX3" fmla="*/ 2010770 w 4106274"/>
              <a:gd name="connsiteY3" fmla="*/ 1538286 h 4317935"/>
              <a:gd name="connsiteX4" fmla="*/ 1729785 w 4106274"/>
              <a:gd name="connsiteY4" fmla="*/ 23812 h 4317935"/>
              <a:gd name="connsiteX5" fmla="*/ 2096497 w 4106274"/>
              <a:gd name="connsiteY5" fmla="*/ 0 h 4317935"/>
              <a:gd name="connsiteX6" fmla="*/ 2115547 w 4106274"/>
              <a:gd name="connsiteY6" fmla="*/ 300038 h 4317935"/>
              <a:gd name="connsiteX7" fmla="*/ 2491785 w 4106274"/>
              <a:gd name="connsiteY7" fmla="*/ 366712 h 4317935"/>
              <a:gd name="connsiteX8" fmla="*/ 2367960 w 4106274"/>
              <a:gd name="connsiteY8" fmla="*/ 919163 h 4317935"/>
              <a:gd name="connsiteX9" fmla="*/ 2596560 w 4106274"/>
              <a:gd name="connsiteY9" fmla="*/ 1004887 h 4317935"/>
              <a:gd name="connsiteX10" fmla="*/ 2858498 w 4106274"/>
              <a:gd name="connsiteY10" fmla="*/ 428625 h 4317935"/>
              <a:gd name="connsiteX11" fmla="*/ 3149010 w 4106274"/>
              <a:gd name="connsiteY11" fmla="*/ 590549 h 4317935"/>
              <a:gd name="connsiteX12" fmla="*/ 2810873 w 4106274"/>
              <a:gd name="connsiteY12" fmla="*/ 1114424 h 4317935"/>
              <a:gd name="connsiteX13" fmla="*/ 3001373 w 4106274"/>
              <a:gd name="connsiteY13" fmla="*/ 1271587 h 4317935"/>
              <a:gd name="connsiteX14" fmla="*/ 3468100 w 4106274"/>
              <a:gd name="connsiteY14" fmla="*/ 833437 h 4317935"/>
              <a:gd name="connsiteX15" fmla="*/ 3687174 w 4106274"/>
              <a:gd name="connsiteY15" fmla="*/ 1119187 h 4317935"/>
              <a:gd name="connsiteX16" fmla="*/ 3925299 w 4106274"/>
              <a:gd name="connsiteY16" fmla="*/ 971550 h 4317935"/>
              <a:gd name="connsiteX17" fmla="*/ 4106274 w 4106274"/>
              <a:gd name="connsiteY17" fmla="*/ 1323975 h 4317935"/>
              <a:gd name="connsiteX18" fmla="*/ 3556185 w 4106274"/>
              <a:gd name="connsiteY18" fmla="*/ 1565086 h 4317935"/>
              <a:gd name="connsiteX19" fmla="*/ 3558584 w 4106274"/>
              <a:gd name="connsiteY19" fmla="*/ 2733674 h 4317935"/>
              <a:gd name="connsiteX20" fmla="*/ 3277597 w 4106274"/>
              <a:gd name="connsiteY20" fmla="*/ 2647948 h 4317935"/>
              <a:gd name="connsiteX21" fmla="*/ 2806109 w 4106274"/>
              <a:gd name="connsiteY21" fmla="*/ 3195636 h 4317935"/>
              <a:gd name="connsiteX22" fmla="*/ 2372722 w 4106274"/>
              <a:gd name="connsiteY22" fmla="*/ 3995737 h 4317935"/>
              <a:gd name="connsiteX23" fmla="*/ 2092417 w 4106274"/>
              <a:gd name="connsiteY23" fmla="*/ 4317730 h 4317935"/>
              <a:gd name="connsiteX24" fmla="*/ 939210 w 4106274"/>
              <a:gd name="connsiteY24" fmla="*/ 3957637 h 4317935"/>
              <a:gd name="connsiteX25" fmla="*/ 1043985 w 4106274"/>
              <a:gd name="connsiteY25" fmla="*/ 3705224 h 4317935"/>
              <a:gd name="connsiteX26" fmla="*/ 796334 w 4106274"/>
              <a:gd name="connsiteY26" fmla="*/ 3495674 h 4317935"/>
              <a:gd name="connsiteX27" fmla="*/ 1234485 w 4106274"/>
              <a:gd name="connsiteY27" fmla="*/ 3038474 h 4317935"/>
              <a:gd name="connsiteX28" fmla="*/ 1082084 w 4106274"/>
              <a:gd name="connsiteY28" fmla="*/ 2852736 h 4317935"/>
              <a:gd name="connsiteX29" fmla="*/ 1339260 w 4106274"/>
              <a:gd name="connsiteY29" fmla="*/ 2666998 h 4317935"/>
              <a:gd name="connsiteX30" fmla="*/ 1201147 w 4106274"/>
              <a:gd name="connsiteY30" fmla="*/ 2338386 h 4317935"/>
              <a:gd name="connsiteX31" fmla="*/ 0 w 4106274"/>
              <a:gd name="connsiteY31" fmla="*/ 2550924 h 4317935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2125072 w 4106274"/>
              <a:gd name="connsiteY22" fmla="*/ 3114675 h 4341439"/>
              <a:gd name="connsiteX23" fmla="*/ 2092417 w 4106274"/>
              <a:gd name="connsiteY23" fmla="*/ 4317730 h 4341439"/>
              <a:gd name="connsiteX24" fmla="*/ 939210 w 4106274"/>
              <a:gd name="connsiteY24" fmla="*/ 3957637 h 4341439"/>
              <a:gd name="connsiteX25" fmla="*/ 1043985 w 4106274"/>
              <a:gd name="connsiteY25" fmla="*/ 3705224 h 4341439"/>
              <a:gd name="connsiteX26" fmla="*/ 796334 w 4106274"/>
              <a:gd name="connsiteY26" fmla="*/ 3495674 h 4341439"/>
              <a:gd name="connsiteX27" fmla="*/ 1234485 w 4106274"/>
              <a:gd name="connsiteY27" fmla="*/ 3038474 h 4341439"/>
              <a:gd name="connsiteX28" fmla="*/ 1082084 w 4106274"/>
              <a:gd name="connsiteY28" fmla="*/ 2852736 h 4341439"/>
              <a:gd name="connsiteX29" fmla="*/ 1339260 w 4106274"/>
              <a:gd name="connsiteY29" fmla="*/ 2666998 h 4341439"/>
              <a:gd name="connsiteX30" fmla="*/ 1201147 w 4106274"/>
              <a:gd name="connsiteY30" fmla="*/ 2338386 h 4341439"/>
              <a:gd name="connsiteX31" fmla="*/ 0 w 4106274"/>
              <a:gd name="connsiteY31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2291760 w 4106274"/>
              <a:gd name="connsiteY22" fmla="*/ 3100387 h 4341439"/>
              <a:gd name="connsiteX23" fmla="*/ 2125072 w 4106274"/>
              <a:gd name="connsiteY23" fmla="*/ 3114675 h 4341439"/>
              <a:gd name="connsiteX24" fmla="*/ 2092417 w 4106274"/>
              <a:gd name="connsiteY24" fmla="*/ 4317730 h 4341439"/>
              <a:gd name="connsiteX25" fmla="*/ 939210 w 4106274"/>
              <a:gd name="connsiteY25" fmla="*/ 3957637 h 4341439"/>
              <a:gd name="connsiteX26" fmla="*/ 1043985 w 4106274"/>
              <a:gd name="connsiteY26" fmla="*/ 3705224 h 4341439"/>
              <a:gd name="connsiteX27" fmla="*/ 796334 w 4106274"/>
              <a:gd name="connsiteY27" fmla="*/ 3495674 h 4341439"/>
              <a:gd name="connsiteX28" fmla="*/ 1234485 w 4106274"/>
              <a:gd name="connsiteY28" fmla="*/ 3038474 h 4341439"/>
              <a:gd name="connsiteX29" fmla="*/ 1082084 w 4106274"/>
              <a:gd name="connsiteY29" fmla="*/ 2852736 h 4341439"/>
              <a:gd name="connsiteX30" fmla="*/ 1339260 w 4106274"/>
              <a:gd name="connsiteY30" fmla="*/ 2666998 h 4341439"/>
              <a:gd name="connsiteX31" fmla="*/ 1201147 w 4106274"/>
              <a:gd name="connsiteY31" fmla="*/ 2338386 h 4341439"/>
              <a:gd name="connsiteX32" fmla="*/ 0 w 4106274"/>
              <a:gd name="connsiteY32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2491785 w 4106274"/>
              <a:gd name="connsiteY22" fmla="*/ 3162299 h 4341439"/>
              <a:gd name="connsiteX23" fmla="*/ 2291760 w 4106274"/>
              <a:gd name="connsiteY23" fmla="*/ 3100387 h 4341439"/>
              <a:gd name="connsiteX24" fmla="*/ 2125072 w 4106274"/>
              <a:gd name="connsiteY24" fmla="*/ 3114675 h 4341439"/>
              <a:gd name="connsiteX25" fmla="*/ 2092417 w 4106274"/>
              <a:gd name="connsiteY25" fmla="*/ 4317730 h 4341439"/>
              <a:gd name="connsiteX26" fmla="*/ 939210 w 4106274"/>
              <a:gd name="connsiteY26" fmla="*/ 3957637 h 4341439"/>
              <a:gd name="connsiteX27" fmla="*/ 1043985 w 4106274"/>
              <a:gd name="connsiteY27" fmla="*/ 3705224 h 4341439"/>
              <a:gd name="connsiteX28" fmla="*/ 796334 w 4106274"/>
              <a:gd name="connsiteY28" fmla="*/ 3495674 h 4341439"/>
              <a:gd name="connsiteX29" fmla="*/ 1234485 w 4106274"/>
              <a:gd name="connsiteY29" fmla="*/ 3038474 h 4341439"/>
              <a:gd name="connsiteX30" fmla="*/ 1082084 w 4106274"/>
              <a:gd name="connsiteY30" fmla="*/ 2852736 h 4341439"/>
              <a:gd name="connsiteX31" fmla="*/ 1339260 w 4106274"/>
              <a:gd name="connsiteY31" fmla="*/ 2666998 h 4341439"/>
              <a:gd name="connsiteX32" fmla="*/ 1201147 w 4106274"/>
              <a:gd name="connsiteY32" fmla="*/ 2338386 h 4341439"/>
              <a:gd name="connsiteX33" fmla="*/ 0 w 4106274"/>
              <a:gd name="connsiteY33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2506073 w 4106274"/>
              <a:gd name="connsiteY22" fmla="*/ 3986212 h 4341439"/>
              <a:gd name="connsiteX23" fmla="*/ 2291760 w 4106274"/>
              <a:gd name="connsiteY23" fmla="*/ 3100387 h 4341439"/>
              <a:gd name="connsiteX24" fmla="*/ 2125072 w 4106274"/>
              <a:gd name="connsiteY24" fmla="*/ 3114675 h 4341439"/>
              <a:gd name="connsiteX25" fmla="*/ 2092417 w 4106274"/>
              <a:gd name="connsiteY25" fmla="*/ 4317730 h 4341439"/>
              <a:gd name="connsiteX26" fmla="*/ 939210 w 4106274"/>
              <a:gd name="connsiteY26" fmla="*/ 3957637 h 4341439"/>
              <a:gd name="connsiteX27" fmla="*/ 1043985 w 4106274"/>
              <a:gd name="connsiteY27" fmla="*/ 3705224 h 4341439"/>
              <a:gd name="connsiteX28" fmla="*/ 796334 w 4106274"/>
              <a:gd name="connsiteY28" fmla="*/ 3495674 h 4341439"/>
              <a:gd name="connsiteX29" fmla="*/ 1234485 w 4106274"/>
              <a:gd name="connsiteY29" fmla="*/ 3038474 h 4341439"/>
              <a:gd name="connsiteX30" fmla="*/ 1082084 w 4106274"/>
              <a:gd name="connsiteY30" fmla="*/ 2852736 h 4341439"/>
              <a:gd name="connsiteX31" fmla="*/ 1339260 w 4106274"/>
              <a:gd name="connsiteY31" fmla="*/ 2666998 h 4341439"/>
              <a:gd name="connsiteX32" fmla="*/ 1201147 w 4106274"/>
              <a:gd name="connsiteY32" fmla="*/ 2338386 h 4341439"/>
              <a:gd name="connsiteX33" fmla="*/ 0 w 4106274"/>
              <a:gd name="connsiteY33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2672760 w 4106274"/>
              <a:gd name="connsiteY22" fmla="*/ 3486149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41439"/>
              <a:gd name="connsiteX1" fmla="*/ 1263742 w 4106274"/>
              <a:gd name="connsiteY1" fmla="*/ 160230 h 4341439"/>
              <a:gd name="connsiteX2" fmla="*/ 1877421 w 4106274"/>
              <a:gd name="connsiteY2" fmla="*/ 1581149 h 4341439"/>
              <a:gd name="connsiteX3" fmla="*/ 2010770 w 4106274"/>
              <a:gd name="connsiteY3" fmla="*/ 1538286 h 4341439"/>
              <a:gd name="connsiteX4" fmla="*/ 1729785 w 4106274"/>
              <a:gd name="connsiteY4" fmla="*/ 23812 h 4341439"/>
              <a:gd name="connsiteX5" fmla="*/ 2096497 w 4106274"/>
              <a:gd name="connsiteY5" fmla="*/ 0 h 4341439"/>
              <a:gd name="connsiteX6" fmla="*/ 2115547 w 4106274"/>
              <a:gd name="connsiteY6" fmla="*/ 300038 h 4341439"/>
              <a:gd name="connsiteX7" fmla="*/ 2491785 w 4106274"/>
              <a:gd name="connsiteY7" fmla="*/ 366712 h 4341439"/>
              <a:gd name="connsiteX8" fmla="*/ 2367960 w 4106274"/>
              <a:gd name="connsiteY8" fmla="*/ 919163 h 4341439"/>
              <a:gd name="connsiteX9" fmla="*/ 2596560 w 4106274"/>
              <a:gd name="connsiteY9" fmla="*/ 1004887 h 4341439"/>
              <a:gd name="connsiteX10" fmla="*/ 2858498 w 4106274"/>
              <a:gd name="connsiteY10" fmla="*/ 428625 h 4341439"/>
              <a:gd name="connsiteX11" fmla="*/ 3149010 w 4106274"/>
              <a:gd name="connsiteY11" fmla="*/ 590549 h 4341439"/>
              <a:gd name="connsiteX12" fmla="*/ 2810873 w 4106274"/>
              <a:gd name="connsiteY12" fmla="*/ 1114424 h 4341439"/>
              <a:gd name="connsiteX13" fmla="*/ 3001373 w 4106274"/>
              <a:gd name="connsiteY13" fmla="*/ 1271587 h 4341439"/>
              <a:gd name="connsiteX14" fmla="*/ 3468100 w 4106274"/>
              <a:gd name="connsiteY14" fmla="*/ 833437 h 4341439"/>
              <a:gd name="connsiteX15" fmla="*/ 3687174 w 4106274"/>
              <a:gd name="connsiteY15" fmla="*/ 1119187 h 4341439"/>
              <a:gd name="connsiteX16" fmla="*/ 3925299 w 4106274"/>
              <a:gd name="connsiteY16" fmla="*/ 971550 h 4341439"/>
              <a:gd name="connsiteX17" fmla="*/ 4106274 w 4106274"/>
              <a:gd name="connsiteY17" fmla="*/ 1323975 h 4341439"/>
              <a:gd name="connsiteX18" fmla="*/ 3556185 w 4106274"/>
              <a:gd name="connsiteY18" fmla="*/ 1565086 h 4341439"/>
              <a:gd name="connsiteX19" fmla="*/ 3558584 w 4106274"/>
              <a:gd name="connsiteY19" fmla="*/ 2733674 h 4341439"/>
              <a:gd name="connsiteX20" fmla="*/ 3277597 w 4106274"/>
              <a:gd name="connsiteY20" fmla="*/ 2647948 h 4341439"/>
              <a:gd name="connsiteX21" fmla="*/ 2806109 w 4106274"/>
              <a:gd name="connsiteY21" fmla="*/ 3195636 h 4341439"/>
              <a:gd name="connsiteX22" fmla="*/ 3129960 w 4106274"/>
              <a:gd name="connsiteY22" fmla="*/ 3724274 h 4341439"/>
              <a:gd name="connsiteX23" fmla="*/ 2506073 w 4106274"/>
              <a:gd name="connsiteY23" fmla="*/ 3986212 h 4341439"/>
              <a:gd name="connsiteX24" fmla="*/ 2291760 w 4106274"/>
              <a:gd name="connsiteY24" fmla="*/ 3100387 h 4341439"/>
              <a:gd name="connsiteX25" fmla="*/ 2125072 w 4106274"/>
              <a:gd name="connsiteY25" fmla="*/ 3114675 h 4341439"/>
              <a:gd name="connsiteX26" fmla="*/ 2092417 w 4106274"/>
              <a:gd name="connsiteY26" fmla="*/ 4317730 h 4341439"/>
              <a:gd name="connsiteX27" fmla="*/ 939210 w 4106274"/>
              <a:gd name="connsiteY27" fmla="*/ 3957637 h 4341439"/>
              <a:gd name="connsiteX28" fmla="*/ 1043985 w 4106274"/>
              <a:gd name="connsiteY28" fmla="*/ 3705224 h 4341439"/>
              <a:gd name="connsiteX29" fmla="*/ 796334 w 4106274"/>
              <a:gd name="connsiteY29" fmla="*/ 3495674 h 4341439"/>
              <a:gd name="connsiteX30" fmla="*/ 1234485 w 4106274"/>
              <a:gd name="connsiteY30" fmla="*/ 3038474 h 4341439"/>
              <a:gd name="connsiteX31" fmla="*/ 1082084 w 4106274"/>
              <a:gd name="connsiteY31" fmla="*/ 2852736 h 4341439"/>
              <a:gd name="connsiteX32" fmla="*/ 1339260 w 4106274"/>
              <a:gd name="connsiteY32" fmla="*/ 2666998 h 4341439"/>
              <a:gd name="connsiteX33" fmla="*/ 1201147 w 4106274"/>
              <a:gd name="connsiteY33" fmla="*/ 2338386 h 4341439"/>
              <a:gd name="connsiteX34" fmla="*/ 0 w 4106274"/>
              <a:gd name="connsiteY34" fmla="*/ 2550924 h 4341439"/>
              <a:gd name="connsiteX0" fmla="*/ 0 w 4106274"/>
              <a:gd name="connsiteY0" fmla="*/ 2550924 h 4320921"/>
              <a:gd name="connsiteX1" fmla="*/ 1263742 w 4106274"/>
              <a:gd name="connsiteY1" fmla="*/ 160230 h 4320921"/>
              <a:gd name="connsiteX2" fmla="*/ 1877421 w 4106274"/>
              <a:gd name="connsiteY2" fmla="*/ 1581149 h 4320921"/>
              <a:gd name="connsiteX3" fmla="*/ 2010770 w 4106274"/>
              <a:gd name="connsiteY3" fmla="*/ 1538286 h 4320921"/>
              <a:gd name="connsiteX4" fmla="*/ 1729785 w 4106274"/>
              <a:gd name="connsiteY4" fmla="*/ 23812 h 4320921"/>
              <a:gd name="connsiteX5" fmla="*/ 2096497 w 4106274"/>
              <a:gd name="connsiteY5" fmla="*/ 0 h 4320921"/>
              <a:gd name="connsiteX6" fmla="*/ 2115547 w 4106274"/>
              <a:gd name="connsiteY6" fmla="*/ 300038 h 4320921"/>
              <a:gd name="connsiteX7" fmla="*/ 2491785 w 4106274"/>
              <a:gd name="connsiteY7" fmla="*/ 366712 h 4320921"/>
              <a:gd name="connsiteX8" fmla="*/ 2367960 w 4106274"/>
              <a:gd name="connsiteY8" fmla="*/ 919163 h 4320921"/>
              <a:gd name="connsiteX9" fmla="*/ 2596560 w 4106274"/>
              <a:gd name="connsiteY9" fmla="*/ 1004887 h 4320921"/>
              <a:gd name="connsiteX10" fmla="*/ 2858498 w 4106274"/>
              <a:gd name="connsiteY10" fmla="*/ 428625 h 4320921"/>
              <a:gd name="connsiteX11" fmla="*/ 3149010 w 4106274"/>
              <a:gd name="connsiteY11" fmla="*/ 590549 h 4320921"/>
              <a:gd name="connsiteX12" fmla="*/ 2810873 w 4106274"/>
              <a:gd name="connsiteY12" fmla="*/ 1114424 h 4320921"/>
              <a:gd name="connsiteX13" fmla="*/ 3001373 w 4106274"/>
              <a:gd name="connsiteY13" fmla="*/ 1271587 h 4320921"/>
              <a:gd name="connsiteX14" fmla="*/ 3468100 w 4106274"/>
              <a:gd name="connsiteY14" fmla="*/ 833437 h 4320921"/>
              <a:gd name="connsiteX15" fmla="*/ 3687174 w 4106274"/>
              <a:gd name="connsiteY15" fmla="*/ 1119187 h 4320921"/>
              <a:gd name="connsiteX16" fmla="*/ 3925299 w 4106274"/>
              <a:gd name="connsiteY16" fmla="*/ 971550 h 4320921"/>
              <a:gd name="connsiteX17" fmla="*/ 4106274 w 4106274"/>
              <a:gd name="connsiteY17" fmla="*/ 1323975 h 4320921"/>
              <a:gd name="connsiteX18" fmla="*/ 3556185 w 4106274"/>
              <a:gd name="connsiteY18" fmla="*/ 1565086 h 4320921"/>
              <a:gd name="connsiteX19" fmla="*/ 3558584 w 4106274"/>
              <a:gd name="connsiteY19" fmla="*/ 2733674 h 4320921"/>
              <a:gd name="connsiteX20" fmla="*/ 3277597 w 4106274"/>
              <a:gd name="connsiteY20" fmla="*/ 2647948 h 4320921"/>
              <a:gd name="connsiteX21" fmla="*/ 2806109 w 4106274"/>
              <a:gd name="connsiteY21" fmla="*/ 3195636 h 4320921"/>
              <a:gd name="connsiteX22" fmla="*/ 3129960 w 4106274"/>
              <a:gd name="connsiteY22" fmla="*/ 3724274 h 4320921"/>
              <a:gd name="connsiteX23" fmla="*/ 2506073 w 4106274"/>
              <a:gd name="connsiteY23" fmla="*/ 3986212 h 4320921"/>
              <a:gd name="connsiteX24" fmla="*/ 2291760 w 4106274"/>
              <a:gd name="connsiteY24" fmla="*/ 3100387 h 4320921"/>
              <a:gd name="connsiteX25" fmla="*/ 2125072 w 4106274"/>
              <a:gd name="connsiteY25" fmla="*/ 3114675 h 4320921"/>
              <a:gd name="connsiteX26" fmla="*/ 2167935 w 4106274"/>
              <a:gd name="connsiteY26" fmla="*/ 3690937 h 4320921"/>
              <a:gd name="connsiteX27" fmla="*/ 2092417 w 4106274"/>
              <a:gd name="connsiteY27" fmla="*/ 4317730 h 4320921"/>
              <a:gd name="connsiteX28" fmla="*/ 939210 w 4106274"/>
              <a:gd name="connsiteY28" fmla="*/ 3957637 h 4320921"/>
              <a:gd name="connsiteX29" fmla="*/ 1043985 w 4106274"/>
              <a:gd name="connsiteY29" fmla="*/ 3705224 h 4320921"/>
              <a:gd name="connsiteX30" fmla="*/ 796334 w 4106274"/>
              <a:gd name="connsiteY30" fmla="*/ 3495674 h 4320921"/>
              <a:gd name="connsiteX31" fmla="*/ 1234485 w 4106274"/>
              <a:gd name="connsiteY31" fmla="*/ 3038474 h 4320921"/>
              <a:gd name="connsiteX32" fmla="*/ 1082084 w 4106274"/>
              <a:gd name="connsiteY32" fmla="*/ 2852736 h 4320921"/>
              <a:gd name="connsiteX33" fmla="*/ 1339260 w 4106274"/>
              <a:gd name="connsiteY33" fmla="*/ 2666998 h 4320921"/>
              <a:gd name="connsiteX34" fmla="*/ 1201147 w 4106274"/>
              <a:gd name="connsiteY34" fmla="*/ 2338386 h 4320921"/>
              <a:gd name="connsiteX35" fmla="*/ 0 w 4106274"/>
              <a:gd name="connsiteY35" fmla="*/ 2550924 h 4320921"/>
              <a:gd name="connsiteX0" fmla="*/ 0 w 4106274"/>
              <a:gd name="connsiteY0" fmla="*/ 2550924 h 4320921"/>
              <a:gd name="connsiteX1" fmla="*/ 1263742 w 4106274"/>
              <a:gd name="connsiteY1" fmla="*/ 160230 h 4320921"/>
              <a:gd name="connsiteX2" fmla="*/ 1877421 w 4106274"/>
              <a:gd name="connsiteY2" fmla="*/ 1581149 h 4320921"/>
              <a:gd name="connsiteX3" fmla="*/ 2010770 w 4106274"/>
              <a:gd name="connsiteY3" fmla="*/ 1538286 h 4320921"/>
              <a:gd name="connsiteX4" fmla="*/ 1729785 w 4106274"/>
              <a:gd name="connsiteY4" fmla="*/ 23812 h 4320921"/>
              <a:gd name="connsiteX5" fmla="*/ 2096497 w 4106274"/>
              <a:gd name="connsiteY5" fmla="*/ 0 h 4320921"/>
              <a:gd name="connsiteX6" fmla="*/ 2115547 w 4106274"/>
              <a:gd name="connsiteY6" fmla="*/ 300038 h 4320921"/>
              <a:gd name="connsiteX7" fmla="*/ 2491785 w 4106274"/>
              <a:gd name="connsiteY7" fmla="*/ 366712 h 4320921"/>
              <a:gd name="connsiteX8" fmla="*/ 2367960 w 4106274"/>
              <a:gd name="connsiteY8" fmla="*/ 919163 h 4320921"/>
              <a:gd name="connsiteX9" fmla="*/ 2596560 w 4106274"/>
              <a:gd name="connsiteY9" fmla="*/ 1004887 h 4320921"/>
              <a:gd name="connsiteX10" fmla="*/ 2858498 w 4106274"/>
              <a:gd name="connsiteY10" fmla="*/ 428625 h 4320921"/>
              <a:gd name="connsiteX11" fmla="*/ 3149010 w 4106274"/>
              <a:gd name="connsiteY11" fmla="*/ 590549 h 4320921"/>
              <a:gd name="connsiteX12" fmla="*/ 2810873 w 4106274"/>
              <a:gd name="connsiteY12" fmla="*/ 1114424 h 4320921"/>
              <a:gd name="connsiteX13" fmla="*/ 3001373 w 4106274"/>
              <a:gd name="connsiteY13" fmla="*/ 1271587 h 4320921"/>
              <a:gd name="connsiteX14" fmla="*/ 3468100 w 4106274"/>
              <a:gd name="connsiteY14" fmla="*/ 833437 h 4320921"/>
              <a:gd name="connsiteX15" fmla="*/ 3687174 w 4106274"/>
              <a:gd name="connsiteY15" fmla="*/ 1119187 h 4320921"/>
              <a:gd name="connsiteX16" fmla="*/ 3925299 w 4106274"/>
              <a:gd name="connsiteY16" fmla="*/ 971550 h 4320921"/>
              <a:gd name="connsiteX17" fmla="*/ 4106274 w 4106274"/>
              <a:gd name="connsiteY17" fmla="*/ 1323975 h 4320921"/>
              <a:gd name="connsiteX18" fmla="*/ 3556185 w 4106274"/>
              <a:gd name="connsiteY18" fmla="*/ 1565086 h 4320921"/>
              <a:gd name="connsiteX19" fmla="*/ 3558584 w 4106274"/>
              <a:gd name="connsiteY19" fmla="*/ 2733674 h 4320921"/>
              <a:gd name="connsiteX20" fmla="*/ 3277597 w 4106274"/>
              <a:gd name="connsiteY20" fmla="*/ 2647948 h 4320921"/>
              <a:gd name="connsiteX21" fmla="*/ 2806109 w 4106274"/>
              <a:gd name="connsiteY21" fmla="*/ 3195636 h 4320921"/>
              <a:gd name="connsiteX22" fmla="*/ 3129960 w 4106274"/>
              <a:gd name="connsiteY22" fmla="*/ 3724274 h 4320921"/>
              <a:gd name="connsiteX23" fmla="*/ 2506073 w 4106274"/>
              <a:gd name="connsiteY23" fmla="*/ 3986212 h 4320921"/>
              <a:gd name="connsiteX24" fmla="*/ 2291760 w 4106274"/>
              <a:gd name="connsiteY24" fmla="*/ 3100387 h 4320921"/>
              <a:gd name="connsiteX25" fmla="*/ 2125072 w 4106274"/>
              <a:gd name="connsiteY25" fmla="*/ 3114675 h 4320921"/>
              <a:gd name="connsiteX26" fmla="*/ 2167935 w 4106274"/>
              <a:gd name="connsiteY26" fmla="*/ 3690937 h 4320921"/>
              <a:gd name="connsiteX27" fmla="*/ 2092417 w 4106274"/>
              <a:gd name="connsiteY27" fmla="*/ 4317730 h 4320921"/>
              <a:gd name="connsiteX28" fmla="*/ 939210 w 4106274"/>
              <a:gd name="connsiteY28" fmla="*/ 3957637 h 4320921"/>
              <a:gd name="connsiteX29" fmla="*/ 1043985 w 4106274"/>
              <a:gd name="connsiteY29" fmla="*/ 3705224 h 4320921"/>
              <a:gd name="connsiteX30" fmla="*/ 796334 w 4106274"/>
              <a:gd name="connsiteY30" fmla="*/ 3495674 h 4320921"/>
              <a:gd name="connsiteX31" fmla="*/ 1234485 w 4106274"/>
              <a:gd name="connsiteY31" fmla="*/ 3038474 h 4320921"/>
              <a:gd name="connsiteX32" fmla="*/ 1082084 w 4106274"/>
              <a:gd name="connsiteY32" fmla="*/ 2852736 h 4320921"/>
              <a:gd name="connsiteX33" fmla="*/ 1339260 w 4106274"/>
              <a:gd name="connsiteY33" fmla="*/ 2666998 h 4320921"/>
              <a:gd name="connsiteX34" fmla="*/ 1201147 w 4106274"/>
              <a:gd name="connsiteY34" fmla="*/ 2338386 h 4320921"/>
              <a:gd name="connsiteX35" fmla="*/ 0 w 4106274"/>
              <a:gd name="connsiteY35" fmla="*/ 2550924 h 4320921"/>
              <a:gd name="connsiteX0" fmla="*/ 0 w 4106274"/>
              <a:gd name="connsiteY0" fmla="*/ 2550924 h 4320921"/>
              <a:gd name="connsiteX1" fmla="*/ 1263742 w 4106274"/>
              <a:gd name="connsiteY1" fmla="*/ 160230 h 4320921"/>
              <a:gd name="connsiteX2" fmla="*/ 1877421 w 4106274"/>
              <a:gd name="connsiteY2" fmla="*/ 1581149 h 4320921"/>
              <a:gd name="connsiteX3" fmla="*/ 2010770 w 4106274"/>
              <a:gd name="connsiteY3" fmla="*/ 1538286 h 4320921"/>
              <a:gd name="connsiteX4" fmla="*/ 1729785 w 4106274"/>
              <a:gd name="connsiteY4" fmla="*/ 23812 h 4320921"/>
              <a:gd name="connsiteX5" fmla="*/ 2096497 w 4106274"/>
              <a:gd name="connsiteY5" fmla="*/ 0 h 4320921"/>
              <a:gd name="connsiteX6" fmla="*/ 2115547 w 4106274"/>
              <a:gd name="connsiteY6" fmla="*/ 300038 h 4320921"/>
              <a:gd name="connsiteX7" fmla="*/ 2491785 w 4106274"/>
              <a:gd name="connsiteY7" fmla="*/ 366712 h 4320921"/>
              <a:gd name="connsiteX8" fmla="*/ 2367960 w 4106274"/>
              <a:gd name="connsiteY8" fmla="*/ 919163 h 4320921"/>
              <a:gd name="connsiteX9" fmla="*/ 2596560 w 4106274"/>
              <a:gd name="connsiteY9" fmla="*/ 1004887 h 4320921"/>
              <a:gd name="connsiteX10" fmla="*/ 2858498 w 4106274"/>
              <a:gd name="connsiteY10" fmla="*/ 428625 h 4320921"/>
              <a:gd name="connsiteX11" fmla="*/ 3149010 w 4106274"/>
              <a:gd name="connsiteY11" fmla="*/ 590549 h 4320921"/>
              <a:gd name="connsiteX12" fmla="*/ 2810873 w 4106274"/>
              <a:gd name="connsiteY12" fmla="*/ 1114424 h 4320921"/>
              <a:gd name="connsiteX13" fmla="*/ 3001373 w 4106274"/>
              <a:gd name="connsiteY13" fmla="*/ 1271587 h 4320921"/>
              <a:gd name="connsiteX14" fmla="*/ 3468100 w 4106274"/>
              <a:gd name="connsiteY14" fmla="*/ 833437 h 4320921"/>
              <a:gd name="connsiteX15" fmla="*/ 3687174 w 4106274"/>
              <a:gd name="connsiteY15" fmla="*/ 1119187 h 4320921"/>
              <a:gd name="connsiteX16" fmla="*/ 3925299 w 4106274"/>
              <a:gd name="connsiteY16" fmla="*/ 971550 h 4320921"/>
              <a:gd name="connsiteX17" fmla="*/ 4106274 w 4106274"/>
              <a:gd name="connsiteY17" fmla="*/ 1323975 h 4320921"/>
              <a:gd name="connsiteX18" fmla="*/ 3556185 w 4106274"/>
              <a:gd name="connsiteY18" fmla="*/ 1565086 h 4320921"/>
              <a:gd name="connsiteX19" fmla="*/ 3558584 w 4106274"/>
              <a:gd name="connsiteY19" fmla="*/ 2733674 h 4320921"/>
              <a:gd name="connsiteX20" fmla="*/ 3277597 w 4106274"/>
              <a:gd name="connsiteY20" fmla="*/ 2647948 h 4320921"/>
              <a:gd name="connsiteX21" fmla="*/ 2806109 w 4106274"/>
              <a:gd name="connsiteY21" fmla="*/ 3195636 h 4320921"/>
              <a:gd name="connsiteX22" fmla="*/ 3129960 w 4106274"/>
              <a:gd name="connsiteY22" fmla="*/ 3724274 h 4320921"/>
              <a:gd name="connsiteX23" fmla="*/ 2506073 w 4106274"/>
              <a:gd name="connsiteY23" fmla="*/ 3986212 h 4320921"/>
              <a:gd name="connsiteX24" fmla="*/ 2291760 w 4106274"/>
              <a:gd name="connsiteY24" fmla="*/ 3100387 h 4320921"/>
              <a:gd name="connsiteX25" fmla="*/ 2125072 w 4106274"/>
              <a:gd name="connsiteY25" fmla="*/ 3114675 h 4320921"/>
              <a:gd name="connsiteX26" fmla="*/ 2167935 w 4106274"/>
              <a:gd name="connsiteY26" fmla="*/ 3690937 h 4320921"/>
              <a:gd name="connsiteX27" fmla="*/ 2092417 w 4106274"/>
              <a:gd name="connsiteY27" fmla="*/ 4317730 h 4320921"/>
              <a:gd name="connsiteX28" fmla="*/ 939210 w 4106274"/>
              <a:gd name="connsiteY28" fmla="*/ 3957637 h 4320921"/>
              <a:gd name="connsiteX29" fmla="*/ 1043985 w 4106274"/>
              <a:gd name="connsiteY29" fmla="*/ 3705224 h 4320921"/>
              <a:gd name="connsiteX30" fmla="*/ 796334 w 4106274"/>
              <a:gd name="connsiteY30" fmla="*/ 3495674 h 4320921"/>
              <a:gd name="connsiteX31" fmla="*/ 1234485 w 4106274"/>
              <a:gd name="connsiteY31" fmla="*/ 3038474 h 4320921"/>
              <a:gd name="connsiteX32" fmla="*/ 1082084 w 4106274"/>
              <a:gd name="connsiteY32" fmla="*/ 2852736 h 4320921"/>
              <a:gd name="connsiteX33" fmla="*/ 1339260 w 4106274"/>
              <a:gd name="connsiteY33" fmla="*/ 2666998 h 4320921"/>
              <a:gd name="connsiteX34" fmla="*/ 1201147 w 4106274"/>
              <a:gd name="connsiteY34" fmla="*/ 2338386 h 4320921"/>
              <a:gd name="connsiteX35" fmla="*/ 0 w 4106274"/>
              <a:gd name="connsiteY35" fmla="*/ 2550924 h 4320921"/>
              <a:gd name="connsiteX0" fmla="*/ 0 w 4106274"/>
              <a:gd name="connsiteY0" fmla="*/ 2550924 h 4320921"/>
              <a:gd name="connsiteX1" fmla="*/ 1263742 w 4106274"/>
              <a:gd name="connsiteY1" fmla="*/ 160230 h 4320921"/>
              <a:gd name="connsiteX2" fmla="*/ 1877421 w 4106274"/>
              <a:gd name="connsiteY2" fmla="*/ 1581149 h 4320921"/>
              <a:gd name="connsiteX3" fmla="*/ 2010770 w 4106274"/>
              <a:gd name="connsiteY3" fmla="*/ 1538286 h 4320921"/>
              <a:gd name="connsiteX4" fmla="*/ 1729785 w 4106274"/>
              <a:gd name="connsiteY4" fmla="*/ 23812 h 4320921"/>
              <a:gd name="connsiteX5" fmla="*/ 2096497 w 4106274"/>
              <a:gd name="connsiteY5" fmla="*/ 0 h 4320921"/>
              <a:gd name="connsiteX6" fmla="*/ 2115547 w 4106274"/>
              <a:gd name="connsiteY6" fmla="*/ 300038 h 4320921"/>
              <a:gd name="connsiteX7" fmla="*/ 2491785 w 4106274"/>
              <a:gd name="connsiteY7" fmla="*/ 366712 h 4320921"/>
              <a:gd name="connsiteX8" fmla="*/ 2367960 w 4106274"/>
              <a:gd name="connsiteY8" fmla="*/ 919163 h 4320921"/>
              <a:gd name="connsiteX9" fmla="*/ 2596560 w 4106274"/>
              <a:gd name="connsiteY9" fmla="*/ 1004887 h 4320921"/>
              <a:gd name="connsiteX10" fmla="*/ 2858498 w 4106274"/>
              <a:gd name="connsiteY10" fmla="*/ 428625 h 4320921"/>
              <a:gd name="connsiteX11" fmla="*/ 3149010 w 4106274"/>
              <a:gd name="connsiteY11" fmla="*/ 590549 h 4320921"/>
              <a:gd name="connsiteX12" fmla="*/ 2810873 w 4106274"/>
              <a:gd name="connsiteY12" fmla="*/ 1114424 h 4320921"/>
              <a:gd name="connsiteX13" fmla="*/ 3001373 w 4106274"/>
              <a:gd name="connsiteY13" fmla="*/ 1271587 h 4320921"/>
              <a:gd name="connsiteX14" fmla="*/ 3468100 w 4106274"/>
              <a:gd name="connsiteY14" fmla="*/ 833437 h 4320921"/>
              <a:gd name="connsiteX15" fmla="*/ 3687174 w 4106274"/>
              <a:gd name="connsiteY15" fmla="*/ 1119187 h 4320921"/>
              <a:gd name="connsiteX16" fmla="*/ 3925299 w 4106274"/>
              <a:gd name="connsiteY16" fmla="*/ 971550 h 4320921"/>
              <a:gd name="connsiteX17" fmla="*/ 4106274 w 4106274"/>
              <a:gd name="connsiteY17" fmla="*/ 1323975 h 4320921"/>
              <a:gd name="connsiteX18" fmla="*/ 3556185 w 4106274"/>
              <a:gd name="connsiteY18" fmla="*/ 1565086 h 4320921"/>
              <a:gd name="connsiteX19" fmla="*/ 3558584 w 4106274"/>
              <a:gd name="connsiteY19" fmla="*/ 2733674 h 4320921"/>
              <a:gd name="connsiteX20" fmla="*/ 3277597 w 4106274"/>
              <a:gd name="connsiteY20" fmla="*/ 2647948 h 4320921"/>
              <a:gd name="connsiteX21" fmla="*/ 2806109 w 4106274"/>
              <a:gd name="connsiteY21" fmla="*/ 3195636 h 4320921"/>
              <a:gd name="connsiteX22" fmla="*/ 3129960 w 4106274"/>
              <a:gd name="connsiteY22" fmla="*/ 3724274 h 4320921"/>
              <a:gd name="connsiteX23" fmla="*/ 2506073 w 4106274"/>
              <a:gd name="connsiteY23" fmla="*/ 3986212 h 4320921"/>
              <a:gd name="connsiteX24" fmla="*/ 2291760 w 4106274"/>
              <a:gd name="connsiteY24" fmla="*/ 3100387 h 4320921"/>
              <a:gd name="connsiteX25" fmla="*/ 2125072 w 4106274"/>
              <a:gd name="connsiteY25" fmla="*/ 3114675 h 4320921"/>
              <a:gd name="connsiteX26" fmla="*/ 2167935 w 4106274"/>
              <a:gd name="connsiteY26" fmla="*/ 3690937 h 4320921"/>
              <a:gd name="connsiteX27" fmla="*/ 2092417 w 4106274"/>
              <a:gd name="connsiteY27" fmla="*/ 4317730 h 4320921"/>
              <a:gd name="connsiteX28" fmla="*/ 939210 w 4106274"/>
              <a:gd name="connsiteY28" fmla="*/ 3957637 h 4320921"/>
              <a:gd name="connsiteX29" fmla="*/ 1043985 w 4106274"/>
              <a:gd name="connsiteY29" fmla="*/ 3705224 h 4320921"/>
              <a:gd name="connsiteX30" fmla="*/ 796334 w 4106274"/>
              <a:gd name="connsiteY30" fmla="*/ 3495674 h 4320921"/>
              <a:gd name="connsiteX31" fmla="*/ 1234485 w 4106274"/>
              <a:gd name="connsiteY31" fmla="*/ 3038474 h 4320921"/>
              <a:gd name="connsiteX32" fmla="*/ 1082084 w 4106274"/>
              <a:gd name="connsiteY32" fmla="*/ 2852736 h 4320921"/>
              <a:gd name="connsiteX33" fmla="*/ 1339260 w 4106274"/>
              <a:gd name="connsiteY33" fmla="*/ 2666998 h 4320921"/>
              <a:gd name="connsiteX34" fmla="*/ 1201147 w 4106274"/>
              <a:gd name="connsiteY34" fmla="*/ 2338386 h 4320921"/>
              <a:gd name="connsiteX35" fmla="*/ 0 w 4106274"/>
              <a:gd name="connsiteY35" fmla="*/ 2550924 h 4320921"/>
              <a:gd name="connsiteX0" fmla="*/ 0 w 4106274"/>
              <a:gd name="connsiteY0" fmla="*/ 2550924 h 4320921"/>
              <a:gd name="connsiteX1" fmla="*/ 1263742 w 4106274"/>
              <a:gd name="connsiteY1" fmla="*/ 160230 h 4320921"/>
              <a:gd name="connsiteX2" fmla="*/ 1877421 w 4106274"/>
              <a:gd name="connsiteY2" fmla="*/ 1581149 h 4320921"/>
              <a:gd name="connsiteX3" fmla="*/ 2010770 w 4106274"/>
              <a:gd name="connsiteY3" fmla="*/ 1538286 h 4320921"/>
              <a:gd name="connsiteX4" fmla="*/ 1729785 w 4106274"/>
              <a:gd name="connsiteY4" fmla="*/ 23812 h 4320921"/>
              <a:gd name="connsiteX5" fmla="*/ 2096497 w 4106274"/>
              <a:gd name="connsiteY5" fmla="*/ 0 h 4320921"/>
              <a:gd name="connsiteX6" fmla="*/ 2115547 w 4106274"/>
              <a:gd name="connsiteY6" fmla="*/ 300038 h 4320921"/>
              <a:gd name="connsiteX7" fmla="*/ 2491785 w 4106274"/>
              <a:gd name="connsiteY7" fmla="*/ 366712 h 4320921"/>
              <a:gd name="connsiteX8" fmla="*/ 2367960 w 4106274"/>
              <a:gd name="connsiteY8" fmla="*/ 919163 h 4320921"/>
              <a:gd name="connsiteX9" fmla="*/ 2596560 w 4106274"/>
              <a:gd name="connsiteY9" fmla="*/ 1004887 h 4320921"/>
              <a:gd name="connsiteX10" fmla="*/ 2858498 w 4106274"/>
              <a:gd name="connsiteY10" fmla="*/ 428625 h 4320921"/>
              <a:gd name="connsiteX11" fmla="*/ 3149010 w 4106274"/>
              <a:gd name="connsiteY11" fmla="*/ 590549 h 4320921"/>
              <a:gd name="connsiteX12" fmla="*/ 2810873 w 4106274"/>
              <a:gd name="connsiteY12" fmla="*/ 1114424 h 4320921"/>
              <a:gd name="connsiteX13" fmla="*/ 3001373 w 4106274"/>
              <a:gd name="connsiteY13" fmla="*/ 1271587 h 4320921"/>
              <a:gd name="connsiteX14" fmla="*/ 3468100 w 4106274"/>
              <a:gd name="connsiteY14" fmla="*/ 833437 h 4320921"/>
              <a:gd name="connsiteX15" fmla="*/ 3687174 w 4106274"/>
              <a:gd name="connsiteY15" fmla="*/ 1119187 h 4320921"/>
              <a:gd name="connsiteX16" fmla="*/ 3925299 w 4106274"/>
              <a:gd name="connsiteY16" fmla="*/ 971550 h 4320921"/>
              <a:gd name="connsiteX17" fmla="*/ 4106274 w 4106274"/>
              <a:gd name="connsiteY17" fmla="*/ 1323975 h 4320921"/>
              <a:gd name="connsiteX18" fmla="*/ 3556185 w 4106274"/>
              <a:gd name="connsiteY18" fmla="*/ 1565086 h 4320921"/>
              <a:gd name="connsiteX19" fmla="*/ 3558584 w 4106274"/>
              <a:gd name="connsiteY19" fmla="*/ 2733674 h 4320921"/>
              <a:gd name="connsiteX20" fmla="*/ 3277597 w 4106274"/>
              <a:gd name="connsiteY20" fmla="*/ 2647948 h 4320921"/>
              <a:gd name="connsiteX21" fmla="*/ 2806109 w 4106274"/>
              <a:gd name="connsiteY21" fmla="*/ 3195636 h 4320921"/>
              <a:gd name="connsiteX22" fmla="*/ 3129960 w 4106274"/>
              <a:gd name="connsiteY22" fmla="*/ 3724274 h 4320921"/>
              <a:gd name="connsiteX23" fmla="*/ 2506073 w 4106274"/>
              <a:gd name="connsiteY23" fmla="*/ 3986212 h 4320921"/>
              <a:gd name="connsiteX24" fmla="*/ 2291760 w 4106274"/>
              <a:gd name="connsiteY24" fmla="*/ 3100387 h 4320921"/>
              <a:gd name="connsiteX25" fmla="*/ 2125072 w 4106274"/>
              <a:gd name="connsiteY25" fmla="*/ 3114675 h 4320921"/>
              <a:gd name="connsiteX26" fmla="*/ 2167935 w 4106274"/>
              <a:gd name="connsiteY26" fmla="*/ 3690937 h 4320921"/>
              <a:gd name="connsiteX27" fmla="*/ 2092417 w 4106274"/>
              <a:gd name="connsiteY27" fmla="*/ 4317730 h 4320921"/>
              <a:gd name="connsiteX28" fmla="*/ 939210 w 4106274"/>
              <a:gd name="connsiteY28" fmla="*/ 3957637 h 4320921"/>
              <a:gd name="connsiteX29" fmla="*/ 1043985 w 4106274"/>
              <a:gd name="connsiteY29" fmla="*/ 3705224 h 4320921"/>
              <a:gd name="connsiteX30" fmla="*/ 796334 w 4106274"/>
              <a:gd name="connsiteY30" fmla="*/ 3495674 h 4320921"/>
              <a:gd name="connsiteX31" fmla="*/ 1234485 w 4106274"/>
              <a:gd name="connsiteY31" fmla="*/ 3038474 h 4320921"/>
              <a:gd name="connsiteX32" fmla="*/ 1082084 w 4106274"/>
              <a:gd name="connsiteY32" fmla="*/ 2852736 h 4320921"/>
              <a:gd name="connsiteX33" fmla="*/ 1339260 w 4106274"/>
              <a:gd name="connsiteY33" fmla="*/ 2666998 h 4320921"/>
              <a:gd name="connsiteX34" fmla="*/ 1201147 w 4106274"/>
              <a:gd name="connsiteY34" fmla="*/ 2338386 h 4320921"/>
              <a:gd name="connsiteX35" fmla="*/ 0 w 4106274"/>
              <a:gd name="connsiteY35" fmla="*/ 2550924 h 4320921"/>
              <a:gd name="connsiteX0" fmla="*/ 0 w 4106274"/>
              <a:gd name="connsiteY0" fmla="*/ 2550924 h 4317730"/>
              <a:gd name="connsiteX1" fmla="*/ 1263742 w 4106274"/>
              <a:gd name="connsiteY1" fmla="*/ 160230 h 4317730"/>
              <a:gd name="connsiteX2" fmla="*/ 1877421 w 4106274"/>
              <a:gd name="connsiteY2" fmla="*/ 1581149 h 4317730"/>
              <a:gd name="connsiteX3" fmla="*/ 2010770 w 4106274"/>
              <a:gd name="connsiteY3" fmla="*/ 1538286 h 4317730"/>
              <a:gd name="connsiteX4" fmla="*/ 1729785 w 4106274"/>
              <a:gd name="connsiteY4" fmla="*/ 23812 h 4317730"/>
              <a:gd name="connsiteX5" fmla="*/ 2096497 w 4106274"/>
              <a:gd name="connsiteY5" fmla="*/ 0 h 4317730"/>
              <a:gd name="connsiteX6" fmla="*/ 2115547 w 4106274"/>
              <a:gd name="connsiteY6" fmla="*/ 300038 h 4317730"/>
              <a:gd name="connsiteX7" fmla="*/ 2491785 w 4106274"/>
              <a:gd name="connsiteY7" fmla="*/ 366712 h 4317730"/>
              <a:gd name="connsiteX8" fmla="*/ 2367960 w 4106274"/>
              <a:gd name="connsiteY8" fmla="*/ 919163 h 4317730"/>
              <a:gd name="connsiteX9" fmla="*/ 2596560 w 4106274"/>
              <a:gd name="connsiteY9" fmla="*/ 1004887 h 4317730"/>
              <a:gd name="connsiteX10" fmla="*/ 2858498 w 4106274"/>
              <a:gd name="connsiteY10" fmla="*/ 428625 h 4317730"/>
              <a:gd name="connsiteX11" fmla="*/ 3149010 w 4106274"/>
              <a:gd name="connsiteY11" fmla="*/ 590549 h 4317730"/>
              <a:gd name="connsiteX12" fmla="*/ 2810873 w 4106274"/>
              <a:gd name="connsiteY12" fmla="*/ 1114424 h 4317730"/>
              <a:gd name="connsiteX13" fmla="*/ 3001373 w 4106274"/>
              <a:gd name="connsiteY13" fmla="*/ 1271587 h 4317730"/>
              <a:gd name="connsiteX14" fmla="*/ 3468100 w 4106274"/>
              <a:gd name="connsiteY14" fmla="*/ 833437 h 4317730"/>
              <a:gd name="connsiteX15" fmla="*/ 3687174 w 4106274"/>
              <a:gd name="connsiteY15" fmla="*/ 1119187 h 4317730"/>
              <a:gd name="connsiteX16" fmla="*/ 3925299 w 4106274"/>
              <a:gd name="connsiteY16" fmla="*/ 971550 h 4317730"/>
              <a:gd name="connsiteX17" fmla="*/ 4106274 w 4106274"/>
              <a:gd name="connsiteY17" fmla="*/ 1323975 h 4317730"/>
              <a:gd name="connsiteX18" fmla="*/ 3556185 w 4106274"/>
              <a:gd name="connsiteY18" fmla="*/ 1565086 h 4317730"/>
              <a:gd name="connsiteX19" fmla="*/ 3558584 w 4106274"/>
              <a:gd name="connsiteY19" fmla="*/ 2733674 h 4317730"/>
              <a:gd name="connsiteX20" fmla="*/ 3277597 w 4106274"/>
              <a:gd name="connsiteY20" fmla="*/ 2647948 h 4317730"/>
              <a:gd name="connsiteX21" fmla="*/ 2806109 w 4106274"/>
              <a:gd name="connsiteY21" fmla="*/ 3195636 h 4317730"/>
              <a:gd name="connsiteX22" fmla="*/ 3129960 w 4106274"/>
              <a:gd name="connsiteY22" fmla="*/ 3724274 h 4317730"/>
              <a:gd name="connsiteX23" fmla="*/ 2506073 w 4106274"/>
              <a:gd name="connsiteY23" fmla="*/ 3986212 h 4317730"/>
              <a:gd name="connsiteX24" fmla="*/ 2291760 w 4106274"/>
              <a:gd name="connsiteY24" fmla="*/ 3100387 h 4317730"/>
              <a:gd name="connsiteX25" fmla="*/ 2125072 w 4106274"/>
              <a:gd name="connsiteY25" fmla="*/ 3114675 h 4317730"/>
              <a:gd name="connsiteX26" fmla="*/ 2167935 w 4106274"/>
              <a:gd name="connsiteY26" fmla="*/ 3690937 h 4317730"/>
              <a:gd name="connsiteX27" fmla="*/ 2092417 w 4106274"/>
              <a:gd name="connsiteY27" fmla="*/ 4317730 h 4317730"/>
              <a:gd name="connsiteX28" fmla="*/ 939210 w 4106274"/>
              <a:gd name="connsiteY28" fmla="*/ 3957637 h 4317730"/>
              <a:gd name="connsiteX29" fmla="*/ 1043985 w 4106274"/>
              <a:gd name="connsiteY29" fmla="*/ 3705224 h 4317730"/>
              <a:gd name="connsiteX30" fmla="*/ 796334 w 4106274"/>
              <a:gd name="connsiteY30" fmla="*/ 3495674 h 4317730"/>
              <a:gd name="connsiteX31" fmla="*/ 1234485 w 4106274"/>
              <a:gd name="connsiteY31" fmla="*/ 3038474 h 4317730"/>
              <a:gd name="connsiteX32" fmla="*/ 1082084 w 4106274"/>
              <a:gd name="connsiteY32" fmla="*/ 2852736 h 4317730"/>
              <a:gd name="connsiteX33" fmla="*/ 1339260 w 4106274"/>
              <a:gd name="connsiteY33" fmla="*/ 2666998 h 4317730"/>
              <a:gd name="connsiteX34" fmla="*/ 1201147 w 4106274"/>
              <a:gd name="connsiteY34" fmla="*/ 2338386 h 4317730"/>
              <a:gd name="connsiteX35" fmla="*/ 0 w 4106274"/>
              <a:gd name="connsiteY35" fmla="*/ 2550924 h 4317730"/>
              <a:gd name="connsiteX0" fmla="*/ 0 w 4106274"/>
              <a:gd name="connsiteY0" fmla="*/ 2550924 h 4317730"/>
              <a:gd name="connsiteX1" fmla="*/ 1263742 w 4106274"/>
              <a:gd name="connsiteY1" fmla="*/ 160230 h 4317730"/>
              <a:gd name="connsiteX2" fmla="*/ 1877421 w 4106274"/>
              <a:gd name="connsiteY2" fmla="*/ 1581149 h 4317730"/>
              <a:gd name="connsiteX3" fmla="*/ 2010770 w 4106274"/>
              <a:gd name="connsiteY3" fmla="*/ 1538286 h 4317730"/>
              <a:gd name="connsiteX4" fmla="*/ 1729785 w 4106274"/>
              <a:gd name="connsiteY4" fmla="*/ 23812 h 4317730"/>
              <a:gd name="connsiteX5" fmla="*/ 2096497 w 4106274"/>
              <a:gd name="connsiteY5" fmla="*/ 0 h 4317730"/>
              <a:gd name="connsiteX6" fmla="*/ 2115547 w 4106274"/>
              <a:gd name="connsiteY6" fmla="*/ 300038 h 4317730"/>
              <a:gd name="connsiteX7" fmla="*/ 2491785 w 4106274"/>
              <a:gd name="connsiteY7" fmla="*/ 366712 h 4317730"/>
              <a:gd name="connsiteX8" fmla="*/ 2367960 w 4106274"/>
              <a:gd name="connsiteY8" fmla="*/ 919163 h 4317730"/>
              <a:gd name="connsiteX9" fmla="*/ 2596560 w 4106274"/>
              <a:gd name="connsiteY9" fmla="*/ 1004887 h 4317730"/>
              <a:gd name="connsiteX10" fmla="*/ 2858498 w 4106274"/>
              <a:gd name="connsiteY10" fmla="*/ 428625 h 4317730"/>
              <a:gd name="connsiteX11" fmla="*/ 3149010 w 4106274"/>
              <a:gd name="connsiteY11" fmla="*/ 590549 h 4317730"/>
              <a:gd name="connsiteX12" fmla="*/ 2810873 w 4106274"/>
              <a:gd name="connsiteY12" fmla="*/ 1114424 h 4317730"/>
              <a:gd name="connsiteX13" fmla="*/ 3001373 w 4106274"/>
              <a:gd name="connsiteY13" fmla="*/ 1271587 h 4317730"/>
              <a:gd name="connsiteX14" fmla="*/ 3468100 w 4106274"/>
              <a:gd name="connsiteY14" fmla="*/ 833437 h 4317730"/>
              <a:gd name="connsiteX15" fmla="*/ 3687174 w 4106274"/>
              <a:gd name="connsiteY15" fmla="*/ 1119187 h 4317730"/>
              <a:gd name="connsiteX16" fmla="*/ 3925299 w 4106274"/>
              <a:gd name="connsiteY16" fmla="*/ 971550 h 4317730"/>
              <a:gd name="connsiteX17" fmla="*/ 4106274 w 4106274"/>
              <a:gd name="connsiteY17" fmla="*/ 1323975 h 4317730"/>
              <a:gd name="connsiteX18" fmla="*/ 3556185 w 4106274"/>
              <a:gd name="connsiteY18" fmla="*/ 1565086 h 4317730"/>
              <a:gd name="connsiteX19" fmla="*/ 3558584 w 4106274"/>
              <a:gd name="connsiteY19" fmla="*/ 2733674 h 4317730"/>
              <a:gd name="connsiteX20" fmla="*/ 3277597 w 4106274"/>
              <a:gd name="connsiteY20" fmla="*/ 2647948 h 4317730"/>
              <a:gd name="connsiteX21" fmla="*/ 2806109 w 4106274"/>
              <a:gd name="connsiteY21" fmla="*/ 3195636 h 4317730"/>
              <a:gd name="connsiteX22" fmla="*/ 3129960 w 4106274"/>
              <a:gd name="connsiteY22" fmla="*/ 3724274 h 4317730"/>
              <a:gd name="connsiteX23" fmla="*/ 2506073 w 4106274"/>
              <a:gd name="connsiteY23" fmla="*/ 3986212 h 4317730"/>
              <a:gd name="connsiteX24" fmla="*/ 2291760 w 4106274"/>
              <a:gd name="connsiteY24" fmla="*/ 3100387 h 4317730"/>
              <a:gd name="connsiteX25" fmla="*/ 2125072 w 4106274"/>
              <a:gd name="connsiteY25" fmla="*/ 3114675 h 4317730"/>
              <a:gd name="connsiteX26" fmla="*/ 2167935 w 4106274"/>
              <a:gd name="connsiteY26" fmla="*/ 3690937 h 4317730"/>
              <a:gd name="connsiteX27" fmla="*/ 2092417 w 4106274"/>
              <a:gd name="connsiteY27" fmla="*/ 4317730 h 4317730"/>
              <a:gd name="connsiteX28" fmla="*/ 939210 w 4106274"/>
              <a:gd name="connsiteY28" fmla="*/ 3957637 h 4317730"/>
              <a:gd name="connsiteX29" fmla="*/ 1043985 w 4106274"/>
              <a:gd name="connsiteY29" fmla="*/ 3705224 h 4317730"/>
              <a:gd name="connsiteX30" fmla="*/ 796334 w 4106274"/>
              <a:gd name="connsiteY30" fmla="*/ 3495674 h 4317730"/>
              <a:gd name="connsiteX31" fmla="*/ 1234485 w 4106274"/>
              <a:gd name="connsiteY31" fmla="*/ 3038474 h 4317730"/>
              <a:gd name="connsiteX32" fmla="*/ 1082084 w 4106274"/>
              <a:gd name="connsiteY32" fmla="*/ 2852736 h 4317730"/>
              <a:gd name="connsiteX33" fmla="*/ 1339260 w 4106274"/>
              <a:gd name="connsiteY33" fmla="*/ 2666998 h 4317730"/>
              <a:gd name="connsiteX34" fmla="*/ 1201147 w 4106274"/>
              <a:gd name="connsiteY34" fmla="*/ 2338386 h 4317730"/>
              <a:gd name="connsiteX35" fmla="*/ 0 w 4106274"/>
              <a:gd name="connsiteY35" fmla="*/ 2550924 h 4317730"/>
              <a:gd name="connsiteX0" fmla="*/ 0 w 4106274"/>
              <a:gd name="connsiteY0" fmla="*/ 2550924 h 4317730"/>
              <a:gd name="connsiteX1" fmla="*/ 1263742 w 4106274"/>
              <a:gd name="connsiteY1" fmla="*/ 160230 h 4317730"/>
              <a:gd name="connsiteX2" fmla="*/ 1877421 w 4106274"/>
              <a:gd name="connsiteY2" fmla="*/ 1581149 h 4317730"/>
              <a:gd name="connsiteX3" fmla="*/ 2010770 w 4106274"/>
              <a:gd name="connsiteY3" fmla="*/ 1538286 h 4317730"/>
              <a:gd name="connsiteX4" fmla="*/ 1729785 w 4106274"/>
              <a:gd name="connsiteY4" fmla="*/ 23812 h 4317730"/>
              <a:gd name="connsiteX5" fmla="*/ 2096497 w 4106274"/>
              <a:gd name="connsiteY5" fmla="*/ 0 h 4317730"/>
              <a:gd name="connsiteX6" fmla="*/ 2115547 w 4106274"/>
              <a:gd name="connsiteY6" fmla="*/ 300038 h 4317730"/>
              <a:gd name="connsiteX7" fmla="*/ 2491785 w 4106274"/>
              <a:gd name="connsiteY7" fmla="*/ 366712 h 4317730"/>
              <a:gd name="connsiteX8" fmla="*/ 2367960 w 4106274"/>
              <a:gd name="connsiteY8" fmla="*/ 919163 h 4317730"/>
              <a:gd name="connsiteX9" fmla="*/ 2596560 w 4106274"/>
              <a:gd name="connsiteY9" fmla="*/ 1004887 h 4317730"/>
              <a:gd name="connsiteX10" fmla="*/ 2858498 w 4106274"/>
              <a:gd name="connsiteY10" fmla="*/ 428625 h 4317730"/>
              <a:gd name="connsiteX11" fmla="*/ 3149010 w 4106274"/>
              <a:gd name="connsiteY11" fmla="*/ 590549 h 4317730"/>
              <a:gd name="connsiteX12" fmla="*/ 2810873 w 4106274"/>
              <a:gd name="connsiteY12" fmla="*/ 1114424 h 4317730"/>
              <a:gd name="connsiteX13" fmla="*/ 3001373 w 4106274"/>
              <a:gd name="connsiteY13" fmla="*/ 1271587 h 4317730"/>
              <a:gd name="connsiteX14" fmla="*/ 3468100 w 4106274"/>
              <a:gd name="connsiteY14" fmla="*/ 833437 h 4317730"/>
              <a:gd name="connsiteX15" fmla="*/ 3687174 w 4106274"/>
              <a:gd name="connsiteY15" fmla="*/ 1119187 h 4317730"/>
              <a:gd name="connsiteX16" fmla="*/ 3925299 w 4106274"/>
              <a:gd name="connsiteY16" fmla="*/ 971550 h 4317730"/>
              <a:gd name="connsiteX17" fmla="*/ 4106274 w 4106274"/>
              <a:gd name="connsiteY17" fmla="*/ 1323975 h 4317730"/>
              <a:gd name="connsiteX18" fmla="*/ 3556185 w 4106274"/>
              <a:gd name="connsiteY18" fmla="*/ 1565086 h 4317730"/>
              <a:gd name="connsiteX19" fmla="*/ 3558584 w 4106274"/>
              <a:gd name="connsiteY19" fmla="*/ 2733674 h 4317730"/>
              <a:gd name="connsiteX20" fmla="*/ 3277597 w 4106274"/>
              <a:gd name="connsiteY20" fmla="*/ 2647948 h 4317730"/>
              <a:gd name="connsiteX21" fmla="*/ 2806109 w 4106274"/>
              <a:gd name="connsiteY21" fmla="*/ 3195636 h 4317730"/>
              <a:gd name="connsiteX22" fmla="*/ 3129960 w 4106274"/>
              <a:gd name="connsiteY22" fmla="*/ 3724274 h 4317730"/>
              <a:gd name="connsiteX23" fmla="*/ 2506073 w 4106274"/>
              <a:gd name="connsiteY23" fmla="*/ 3986212 h 4317730"/>
              <a:gd name="connsiteX24" fmla="*/ 2291760 w 4106274"/>
              <a:gd name="connsiteY24" fmla="*/ 3100387 h 4317730"/>
              <a:gd name="connsiteX25" fmla="*/ 2125072 w 4106274"/>
              <a:gd name="connsiteY25" fmla="*/ 3114675 h 4317730"/>
              <a:gd name="connsiteX26" fmla="*/ 2167935 w 4106274"/>
              <a:gd name="connsiteY26" fmla="*/ 3690937 h 4317730"/>
              <a:gd name="connsiteX27" fmla="*/ 2092417 w 4106274"/>
              <a:gd name="connsiteY27" fmla="*/ 4317730 h 4317730"/>
              <a:gd name="connsiteX28" fmla="*/ 939210 w 4106274"/>
              <a:gd name="connsiteY28" fmla="*/ 3957637 h 4317730"/>
              <a:gd name="connsiteX29" fmla="*/ 1043985 w 4106274"/>
              <a:gd name="connsiteY29" fmla="*/ 3705224 h 4317730"/>
              <a:gd name="connsiteX30" fmla="*/ 796334 w 4106274"/>
              <a:gd name="connsiteY30" fmla="*/ 3495674 h 4317730"/>
              <a:gd name="connsiteX31" fmla="*/ 1234485 w 4106274"/>
              <a:gd name="connsiteY31" fmla="*/ 3038474 h 4317730"/>
              <a:gd name="connsiteX32" fmla="*/ 1082084 w 4106274"/>
              <a:gd name="connsiteY32" fmla="*/ 2852736 h 4317730"/>
              <a:gd name="connsiteX33" fmla="*/ 1339260 w 4106274"/>
              <a:gd name="connsiteY33" fmla="*/ 2666998 h 4317730"/>
              <a:gd name="connsiteX34" fmla="*/ 1201147 w 4106274"/>
              <a:gd name="connsiteY34" fmla="*/ 2338386 h 4317730"/>
              <a:gd name="connsiteX35" fmla="*/ 0 w 4106274"/>
              <a:gd name="connsiteY35" fmla="*/ 2550924 h 4317730"/>
              <a:gd name="connsiteX0" fmla="*/ 0 w 4106274"/>
              <a:gd name="connsiteY0" fmla="*/ 2550924 h 4317730"/>
              <a:gd name="connsiteX1" fmla="*/ 1263742 w 4106274"/>
              <a:gd name="connsiteY1" fmla="*/ 160230 h 4317730"/>
              <a:gd name="connsiteX2" fmla="*/ 1877421 w 4106274"/>
              <a:gd name="connsiteY2" fmla="*/ 1581149 h 4317730"/>
              <a:gd name="connsiteX3" fmla="*/ 2010770 w 4106274"/>
              <a:gd name="connsiteY3" fmla="*/ 1538286 h 4317730"/>
              <a:gd name="connsiteX4" fmla="*/ 1729785 w 4106274"/>
              <a:gd name="connsiteY4" fmla="*/ 23812 h 4317730"/>
              <a:gd name="connsiteX5" fmla="*/ 2096497 w 4106274"/>
              <a:gd name="connsiteY5" fmla="*/ 0 h 4317730"/>
              <a:gd name="connsiteX6" fmla="*/ 2115547 w 4106274"/>
              <a:gd name="connsiteY6" fmla="*/ 300038 h 4317730"/>
              <a:gd name="connsiteX7" fmla="*/ 2491785 w 4106274"/>
              <a:gd name="connsiteY7" fmla="*/ 366712 h 4317730"/>
              <a:gd name="connsiteX8" fmla="*/ 2367960 w 4106274"/>
              <a:gd name="connsiteY8" fmla="*/ 919163 h 4317730"/>
              <a:gd name="connsiteX9" fmla="*/ 2596560 w 4106274"/>
              <a:gd name="connsiteY9" fmla="*/ 1004887 h 4317730"/>
              <a:gd name="connsiteX10" fmla="*/ 2858498 w 4106274"/>
              <a:gd name="connsiteY10" fmla="*/ 428625 h 4317730"/>
              <a:gd name="connsiteX11" fmla="*/ 3149010 w 4106274"/>
              <a:gd name="connsiteY11" fmla="*/ 590549 h 4317730"/>
              <a:gd name="connsiteX12" fmla="*/ 2810873 w 4106274"/>
              <a:gd name="connsiteY12" fmla="*/ 1114424 h 4317730"/>
              <a:gd name="connsiteX13" fmla="*/ 3001373 w 4106274"/>
              <a:gd name="connsiteY13" fmla="*/ 1271587 h 4317730"/>
              <a:gd name="connsiteX14" fmla="*/ 3468100 w 4106274"/>
              <a:gd name="connsiteY14" fmla="*/ 833437 h 4317730"/>
              <a:gd name="connsiteX15" fmla="*/ 3687174 w 4106274"/>
              <a:gd name="connsiteY15" fmla="*/ 1119187 h 4317730"/>
              <a:gd name="connsiteX16" fmla="*/ 3925299 w 4106274"/>
              <a:gd name="connsiteY16" fmla="*/ 971550 h 4317730"/>
              <a:gd name="connsiteX17" fmla="*/ 4106274 w 4106274"/>
              <a:gd name="connsiteY17" fmla="*/ 1323975 h 4317730"/>
              <a:gd name="connsiteX18" fmla="*/ 3556185 w 4106274"/>
              <a:gd name="connsiteY18" fmla="*/ 1565086 h 4317730"/>
              <a:gd name="connsiteX19" fmla="*/ 3558584 w 4106274"/>
              <a:gd name="connsiteY19" fmla="*/ 2733674 h 4317730"/>
              <a:gd name="connsiteX20" fmla="*/ 3277597 w 4106274"/>
              <a:gd name="connsiteY20" fmla="*/ 2647948 h 4317730"/>
              <a:gd name="connsiteX21" fmla="*/ 2806109 w 4106274"/>
              <a:gd name="connsiteY21" fmla="*/ 3195636 h 4317730"/>
              <a:gd name="connsiteX22" fmla="*/ 3129960 w 4106274"/>
              <a:gd name="connsiteY22" fmla="*/ 3724274 h 4317730"/>
              <a:gd name="connsiteX23" fmla="*/ 2506073 w 4106274"/>
              <a:gd name="connsiteY23" fmla="*/ 3986212 h 4317730"/>
              <a:gd name="connsiteX24" fmla="*/ 2291760 w 4106274"/>
              <a:gd name="connsiteY24" fmla="*/ 3100387 h 4317730"/>
              <a:gd name="connsiteX25" fmla="*/ 2125072 w 4106274"/>
              <a:gd name="connsiteY25" fmla="*/ 3114675 h 4317730"/>
              <a:gd name="connsiteX26" fmla="*/ 2167935 w 4106274"/>
              <a:gd name="connsiteY26" fmla="*/ 3690937 h 4317730"/>
              <a:gd name="connsiteX27" fmla="*/ 2092417 w 4106274"/>
              <a:gd name="connsiteY27" fmla="*/ 4317730 h 4317730"/>
              <a:gd name="connsiteX28" fmla="*/ 939210 w 4106274"/>
              <a:gd name="connsiteY28" fmla="*/ 3957637 h 4317730"/>
              <a:gd name="connsiteX29" fmla="*/ 1043985 w 4106274"/>
              <a:gd name="connsiteY29" fmla="*/ 3705224 h 4317730"/>
              <a:gd name="connsiteX30" fmla="*/ 796334 w 4106274"/>
              <a:gd name="connsiteY30" fmla="*/ 3495674 h 4317730"/>
              <a:gd name="connsiteX31" fmla="*/ 1234485 w 4106274"/>
              <a:gd name="connsiteY31" fmla="*/ 3038474 h 4317730"/>
              <a:gd name="connsiteX32" fmla="*/ 1082084 w 4106274"/>
              <a:gd name="connsiteY32" fmla="*/ 2852736 h 4317730"/>
              <a:gd name="connsiteX33" fmla="*/ 1339260 w 4106274"/>
              <a:gd name="connsiteY33" fmla="*/ 2666998 h 4317730"/>
              <a:gd name="connsiteX34" fmla="*/ 1201147 w 4106274"/>
              <a:gd name="connsiteY34" fmla="*/ 2338386 h 4317730"/>
              <a:gd name="connsiteX35" fmla="*/ 0 w 4106274"/>
              <a:gd name="connsiteY35" fmla="*/ 2550924 h 4317730"/>
              <a:gd name="connsiteX0" fmla="*/ 99 w 4106373"/>
              <a:gd name="connsiteY0" fmla="*/ 2550924 h 4317730"/>
              <a:gd name="connsiteX1" fmla="*/ 1263841 w 4106373"/>
              <a:gd name="connsiteY1" fmla="*/ 160230 h 4317730"/>
              <a:gd name="connsiteX2" fmla="*/ 1877520 w 4106373"/>
              <a:gd name="connsiteY2" fmla="*/ 1581149 h 4317730"/>
              <a:gd name="connsiteX3" fmla="*/ 2010869 w 4106373"/>
              <a:gd name="connsiteY3" fmla="*/ 1538286 h 4317730"/>
              <a:gd name="connsiteX4" fmla="*/ 1729884 w 4106373"/>
              <a:gd name="connsiteY4" fmla="*/ 23812 h 4317730"/>
              <a:gd name="connsiteX5" fmla="*/ 2096596 w 4106373"/>
              <a:gd name="connsiteY5" fmla="*/ 0 h 4317730"/>
              <a:gd name="connsiteX6" fmla="*/ 2115646 w 4106373"/>
              <a:gd name="connsiteY6" fmla="*/ 300038 h 4317730"/>
              <a:gd name="connsiteX7" fmla="*/ 2491884 w 4106373"/>
              <a:gd name="connsiteY7" fmla="*/ 366712 h 4317730"/>
              <a:gd name="connsiteX8" fmla="*/ 2368059 w 4106373"/>
              <a:gd name="connsiteY8" fmla="*/ 919163 h 4317730"/>
              <a:gd name="connsiteX9" fmla="*/ 2596659 w 4106373"/>
              <a:gd name="connsiteY9" fmla="*/ 1004887 h 4317730"/>
              <a:gd name="connsiteX10" fmla="*/ 2858597 w 4106373"/>
              <a:gd name="connsiteY10" fmla="*/ 428625 h 4317730"/>
              <a:gd name="connsiteX11" fmla="*/ 3149109 w 4106373"/>
              <a:gd name="connsiteY11" fmla="*/ 590549 h 4317730"/>
              <a:gd name="connsiteX12" fmla="*/ 2810972 w 4106373"/>
              <a:gd name="connsiteY12" fmla="*/ 1114424 h 4317730"/>
              <a:gd name="connsiteX13" fmla="*/ 3001472 w 4106373"/>
              <a:gd name="connsiteY13" fmla="*/ 1271587 h 4317730"/>
              <a:gd name="connsiteX14" fmla="*/ 3468199 w 4106373"/>
              <a:gd name="connsiteY14" fmla="*/ 833437 h 4317730"/>
              <a:gd name="connsiteX15" fmla="*/ 3687273 w 4106373"/>
              <a:gd name="connsiteY15" fmla="*/ 1119187 h 4317730"/>
              <a:gd name="connsiteX16" fmla="*/ 3925398 w 4106373"/>
              <a:gd name="connsiteY16" fmla="*/ 971550 h 4317730"/>
              <a:gd name="connsiteX17" fmla="*/ 4106373 w 4106373"/>
              <a:gd name="connsiteY17" fmla="*/ 1323975 h 4317730"/>
              <a:gd name="connsiteX18" fmla="*/ 3556284 w 4106373"/>
              <a:gd name="connsiteY18" fmla="*/ 1565086 h 4317730"/>
              <a:gd name="connsiteX19" fmla="*/ 3558683 w 4106373"/>
              <a:gd name="connsiteY19" fmla="*/ 2733674 h 4317730"/>
              <a:gd name="connsiteX20" fmla="*/ 3277696 w 4106373"/>
              <a:gd name="connsiteY20" fmla="*/ 2647948 h 4317730"/>
              <a:gd name="connsiteX21" fmla="*/ 2806208 w 4106373"/>
              <a:gd name="connsiteY21" fmla="*/ 3195636 h 4317730"/>
              <a:gd name="connsiteX22" fmla="*/ 3130059 w 4106373"/>
              <a:gd name="connsiteY22" fmla="*/ 3724274 h 4317730"/>
              <a:gd name="connsiteX23" fmla="*/ 2506172 w 4106373"/>
              <a:gd name="connsiteY23" fmla="*/ 3986212 h 4317730"/>
              <a:gd name="connsiteX24" fmla="*/ 2291859 w 4106373"/>
              <a:gd name="connsiteY24" fmla="*/ 3100387 h 4317730"/>
              <a:gd name="connsiteX25" fmla="*/ 2125171 w 4106373"/>
              <a:gd name="connsiteY25" fmla="*/ 3114675 h 4317730"/>
              <a:gd name="connsiteX26" fmla="*/ 2168034 w 4106373"/>
              <a:gd name="connsiteY26" fmla="*/ 3690937 h 4317730"/>
              <a:gd name="connsiteX27" fmla="*/ 2092516 w 4106373"/>
              <a:gd name="connsiteY27" fmla="*/ 4317730 h 4317730"/>
              <a:gd name="connsiteX28" fmla="*/ 939309 w 4106373"/>
              <a:gd name="connsiteY28" fmla="*/ 3957637 h 4317730"/>
              <a:gd name="connsiteX29" fmla="*/ 1044084 w 4106373"/>
              <a:gd name="connsiteY29" fmla="*/ 3705224 h 4317730"/>
              <a:gd name="connsiteX30" fmla="*/ 796433 w 4106373"/>
              <a:gd name="connsiteY30" fmla="*/ 3495674 h 4317730"/>
              <a:gd name="connsiteX31" fmla="*/ 1234584 w 4106373"/>
              <a:gd name="connsiteY31" fmla="*/ 3038474 h 4317730"/>
              <a:gd name="connsiteX32" fmla="*/ 1082183 w 4106373"/>
              <a:gd name="connsiteY32" fmla="*/ 2852736 h 4317730"/>
              <a:gd name="connsiteX33" fmla="*/ 1339359 w 4106373"/>
              <a:gd name="connsiteY33" fmla="*/ 2666998 h 4317730"/>
              <a:gd name="connsiteX34" fmla="*/ 1201246 w 4106373"/>
              <a:gd name="connsiteY34" fmla="*/ 2338386 h 4317730"/>
              <a:gd name="connsiteX35" fmla="*/ 99 w 4106373"/>
              <a:gd name="connsiteY35" fmla="*/ 2550924 h 4317730"/>
              <a:gd name="connsiteX0" fmla="*/ 99 w 4106373"/>
              <a:gd name="connsiteY0" fmla="*/ 2550924 h 4317730"/>
              <a:gd name="connsiteX1" fmla="*/ 1263841 w 4106373"/>
              <a:gd name="connsiteY1" fmla="*/ 160230 h 4317730"/>
              <a:gd name="connsiteX2" fmla="*/ 1877520 w 4106373"/>
              <a:gd name="connsiteY2" fmla="*/ 1581149 h 4317730"/>
              <a:gd name="connsiteX3" fmla="*/ 2010869 w 4106373"/>
              <a:gd name="connsiteY3" fmla="*/ 1538286 h 4317730"/>
              <a:gd name="connsiteX4" fmla="*/ 1729884 w 4106373"/>
              <a:gd name="connsiteY4" fmla="*/ 23812 h 4317730"/>
              <a:gd name="connsiteX5" fmla="*/ 2096596 w 4106373"/>
              <a:gd name="connsiteY5" fmla="*/ 0 h 4317730"/>
              <a:gd name="connsiteX6" fmla="*/ 2115646 w 4106373"/>
              <a:gd name="connsiteY6" fmla="*/ 300038 h 4317730"/>
              <a:gd name="connsiteX7" fmla="*/ 2491884 w 4106373"/>
              <a:gd name="connsiteY7" fmla="*/ 366712 h 4317730"/>
              <a:gd name="connsiteX8" fmla="*/ 2368059 w 4106373"/>
              <a:gd name="connsiteY8" fmla="*/ 919163 h 4317730"/>
              <a:gd name="connsiteX9" fmla="*/ 2596659 w 4106373"/>
              <a:gd name="connsiteY9" fmla="*/ 1004887 h 4317730"/>
              <a:gd name="connsiteX10" fmla="*/ 2858597 w 4106373"/>
              <a:gd name="connsiteY10" fmla="*/ 428625 h 4317730"/>
              <a:gd name="connsiteX11" fmla="*/ 3149109 w 4106373"/>
              <a:gd name="connsiteY11" fmla="*/ 590549 h 4317730"/>
              <a:gd name="connsiteX12" fmla="*/ 2810972 w 4106373"/>
              <a:gd name="connsiteY12" fmla="*/ 1114424 h 4317730"/>
              <a:gd name="connsiteX13" fmla="*/ 3001472 w 4106373"/>
              <a:gd name="connsiteY13" fmla="*/ 1271587 h 4317730"/>
              <a:gd name="connsiteX14" fmla="*/ 3468199 w 4106373"/>
              <a:gd name="connsiteY14" fmla="*/ 833437 h 4317730"/>
              <a:gd name="connsiteX15" fmla="*/ 3687273 w 4106373"/>
              <a:gd name="connsiteY15" fmla="*/ 1119187 h 4317730"/>
              <a:gd name="connsiteX16" fmla="*/ 3925398 w 4106373"/>
              <a:gd name="connsiteY16" fmla="*/ 971550 h 4317730"/>
              <a:gd name="connsiteX17" fmla="*/ 4106373 w 4106373"/>
              <a:gd name="connsiteY17" fmla="*/ 1323975 h 4317730"/>
              <a:gd name="connsiteX18" fmla="*/ 3556284 w 4106373"/>
              <a:gd name="connsiteY18" fmla="*/ 1565086 h 4317730"/>
              <a:gd name="connsiteX19" fmla="*/ 3558683 w 4106373"/>
              <a:gd name="connsiteY19" fmla="*/ 2733674 h 4317730"/>
              <a:gd name="connsiteX20" fmla="*/ 3277696 w 4106373"/>
              <a:gd name="connsiteY20" fmla="*/ 2647948 h 4317730"/>
              <a:gd name="connsiteX21" fmla="*/ 2806208 w 4106373"/>
              <a:gd name="connsiteY21" fmla="*/ 3195636 h 4317730"/>
              <a:gd name="connsiteX22" fmla="*/ 3130059 w 4106373"/>
              <a:gd name="connsiteY22" fmla="*/ 3724274 h 4317730"/>
              <a:gd name="connsiteX23" fmla="*/ 2506172 w 4106373"/>
              <a:gd name="connsiteY23" fmla="*/ 3986212 h 4317730"/>
              <a:gd name="connsiteX24" fmla="*/ 2291859 w 4106373"/>
              <a:gd name="connsiteY24" fmla="*/ 3100387 h 4317730"/>
              <a:gd name="connsiteX25" fmla="*/ 2125171 w 4106373"/>
              <a:gd name="connsiteY25" fmla="*/ 3114675 h 4317730"/>
              <a:gd name="connsiteX26" fmla="*/ 2168034 w 4106373"/>
              <a:gd name="connsiteY26" fmla="*/ 3690937 h 4317730"/>
              <a:gd name="connsiteX27" fmla="*/ 2092516 w 4106373"/>
              <a:gd name="connsiteY27" fmla="*/ 4317730 h 4317730"/>
              <a:gd name="connsiteX28" fmla="*/ 939309 w 4106373"/>
              <a:gd name="connsiteY28" fmla="*/ 3957637 h 4317730"/>
              <a:gd name="connsiteX29" fmla="*/ 1044084 w 4106373"/>
              <a:gd name="connsiteY29" fmla="*/ 3705224 h 4317730"/>
              <a:gd name="connsiteX30" fmla="*/ 796433 w 4106373"/>
              <a:gd name="connsiteY30" fmla="*/ 3495674 h 4317730"/>
              <a:gd name="connsiteX31" fmla="*/ 1234584 w 4106373"/>
              <a:gd name="connsiteY31" fmla="*/ 3038474 h 4317730"/>
              <a:gd name="connsiteX32" fmla="*/ 1082183 w 4106373"/>
              <a:gd name="connsiteY32" fmla="*/ 2852736 h 4317730"/>
              <a:gd name="connsiteX33" fmla="*/ 1339359 w 4106373"/>
              <a:gd name="connsiteY33" fmla="*/ 2666998 h 4317730"/>
              <a:gd name="connsiteX34" fmla="*/ 1201246 w 4106373"/>
              <a:gd name="connsiteY34" fmla="*/ 2338386 h 4317730"/>
              <a:gd name="connsiteX35" fmla="*/ 99 w 4106373"/>
              <a:gd name="connsiteY35" fmla="*/ 2550924 h 4317730"/>
              <a:gd name="connsiteX0" fmla="*/ 0 w 4106274"/>
              <a:gd name="connsiteY0" fmla="*/ 2550924 h 4317730"/>
              <a:gd name="connsiteX1" fmla="*/ 1263742 w 4106274"/>
              <a:gd name="connsiteY1" fmla="*/ 160230 h 4317730"/>
              <a:gd name="connsiteX2" fmla="*/ 1877421 w 4106274"/>
              <a:gd name="connsiteY2" fmla="*/ 1581149 h 4317730"/>
              <a:gd name="connsiteX3" fmla="*/ 2010770 w 4106274"/>
              <a:gd name="connsiteY3" fmla="*/ 1538286 h 4317730"/>
              <a:gd name="connsiteX4" fmla="*/ 1729785 w 4106274"/>
              <a:gd name="connsiteY4" fmla="*/ 23812 h 4317730"/>
              <a:gd name="connsiteX5" fmla="*/ 2096497 w 4106274"/>
              <a:gd name="connsiteY5" fmla="*/ 0 h 4317730"/>
              <a:gd name="connsiteX6" fmla="*/ 2115547 w 4106274"/>
              <a:gd name="connsiteY6" fmla="*/ 300038 h 4317730"/>
              <a:gd name="connsiteX7" fmla="*/ 2491785 w 4106274"/>
              <a:gd name="connsiteY7" fmla="*/ 366712 h 4317730"/>
              <a:gd name="connsiteX8" fmla="*/ 2367960 w 4106274"/>
              <a:gd name="connsiteY8" fmla="*/ 919163 h 4317730"/>
              <a:gd name="connsiteX9" fmla="*/ 2596560 w 4106274"/>
              <a:gd name="connsiteY9" fmla="*/ 1004887 h 4317730"/>
              <a:gd name="connsiteX10" fmla="*/ 2858498 w 4106274"/>
              <a:gd name="connsiteY10" fmla="*/ 428625 h 4317730"/>
              <a:gd name="connsiteX11" fmla="*/ 3149010 w 4106274"/>
              <a:gd name="connsiteY11" fmla="*/ 590549 h 4317730"/>
              <a:gd name="connsiteX12" fmla="*/ 2810873 w 4106274"/>
              <a:gd name="connsiteY12" fmla="*/ 1114424 h 4317730"/>
              <a:gd name="connsiteX13" fmla="*/ 3001373 w 4106274"/>
              <a:gd name="connsiteY13" fmla="*/ 1271587 h 4317730"/>
              <a:gd name="connsiteX14" fmla="*/ 3468100 w 4106274"/>
              <a:gd name="connsiteY14" fmla="*/ 833437 h 4317730"/>
              <a:gd name="connsiteX15" fmla="*/ 3687174 w 4106274"/>
              <a:gd name="connsiteY15" fmla="*/ 1119187 h 4317730"/>
              <a:gd name="connsiteX16" fmla="*/ 3925299 w 4106274"/>
              <a:gd name="connsiteY16" fmla="*/ 971550 h 4317730"/>
              <a:gd name="connsiteX17" fmla="*/ 4106274 w 4106274"/>
              <a:gd name="connsiteY17" fmla="*/ 1323975 h 4317730"/>
              <a:gd name="connsiteX18" fmla="*/ 3556185 w 4106274"/>
              <a:gd name="connsiteY18" fmla="*/ 1565086 h 4317730"/>
              <a:gd name="connsiteX19" fmla="*/ 3558584 w 4106274"/>
              <a:gd name="connsiteY19" fmla="*/ 2733674 h 4317730"/>
              <a:gd name="connsiteX20" fmla="*/ 3277597 w 4106274"/>
              <a:gd name="connsiteY20" fmla="*/ 2647948 h 4317730"/>
              <a:gd name="connsiteX21" fmla="*/ 2806109 w 4106274"/>
              <a:gd name="connsiteY21" fmla="*/ 3195636 h 4317730"/>
              <a:gd name="connsiteX22" fmla="*/ 3129960 w 4106274"/>
              <a:gd name="connsiteY22" fmla="*/ 3724274 h 4317730"/>
              <a:gd name="connsiteX23" fmla="*/ 2506073 w 4106274"/>
              <a:gd name="connsiteY23" fmla="*/ 3986212 h 4317730"/>
              <a:gd name="connsiteX24" fmla="*/ 2291760 w 4106274"/>
              <a:gd name="connsiteY24" fmla="*/ 3100387 h 4317730"/>
              <a:gd name="connsiteX25" fmla="*/ 2125072 w 4106274"/>
              <a:gd name="connsiteY25" fmla="*/ 3114675 h 4317730"/>
              <a:gd name="connsiteX26" fmla="*/ 2167935 w 4106274"/>
              <a:gd name="connsiteY26" fmla="*/ 3690937 h 4317730"/>
              <a:gd name="connsiteX27" fmla="*/ 2092417 w 4106274"/>
              <a:gd name="connsiteY27" fmla="*/ 4317730 h 4317730"/>
              <a:gd name="connsiteX28" fmla="*/ 939210 w 4106274"/>
              <a:gd name="connsiteY28" fmla="*/ 3957637 h 4317730"/>
              <a:gd name="connsiteX29" fmla="*/ 1043985 w 4106274"/>
              <a:gd name="connsiteY29" fmla="*/ 3705224 h 4317730"/>
              <a:gd name="connsiteX30" fmla="*/ 796334 w 4106274"/>
              <a:gd name="connsiteY30" fmla="*/ 3495674 h 4317730"/>
              <a:gd name="connsiteX31" fmla="*/ 1234485 w 4106274"/>
              <a:gd name="connsiteY31" fmla="*/ 3038474 h 4317730"/>
              <a:gd name="connsiteX32" fmla="*/ 1082084 w 4106274"/>
              <a:gd name="connsiteY32" fmla="*/ 2852736 h 4317730"/>
              <a:gd name="connsiteX33" fmla="*/ 1339260 w 4106274"/>
              <a:gd name="connsiteY33" fmla="*/ 2666998 h 4317730"/>
              <a:gd name="connsiteX34" fmla="*/ 1201147 w 4106274"/>
              <a:gd name="connsiteY34" fmla="*/ 2338386 h 4317730"/>
              <a:gd name="connsiteX35" fmla="*/ 0 w 4106274"/>
              <a:gd name="connsiteY35" fmla="*/ 2550924 h 4317730"/>
              <a:gd name="connsiteX0" fmla="*/ 30036 w 4136310"/>
              <a:gd name="connsiteY0" fmla="*/ 2550924 h 4317730"/>
              <a:gd name="connsiteX1" fmla="*/ 1293778 w 4136310"/>
              <a:gd name="connsiteY1" fmla="*/ 160230 h 4317730"/>
              <a:gd name="connsiteX2" fmla="*/ 1907457 w 4136310"/>
              <a:gd name="connsiteY2" fmla="*/ 1581149 h 4317730"/>
              <a:gd name="connsiteX3" fmla="*/ 2040806 w 4136310"/>
              <a:gd name="connsiteY3" fmla="*/ 1538286 h 4317730"/>
              <a:gd name="connsiteX4" fmla="*/ 1759821 w 4136310"/>
              <a:gd name="connsiteY4" fmla="*/ 23812 h 4317730"/>
              <a:gd name="connsiteX5" fmla="*/ 2126533 w 4136310"/>
              <a:gd name="connsiteY5" fmla="*/ 0 h 4317730"/>
              <a:gd name="connsiteX6" fmla="*/ 2145583 w 4136310"/>
              <a:gd name="connsiteY6" fmla="*/ 300038 h 4317730"/>
              <a:gd name="connsiteX7" fmla="*/ 2521821 w 4136310"/>
              <a:gd name="connsiteY7" fmla="*/ 366712 h 4317730"/>
              <a:gd name="connsiteX8" fmla="*/ 2397996 w 4136310"/>
              <a:gd name="connsiteY8" fmla="*/ 919163 h 4317730"/>
              <a:gd name="connsiteX9" fmla="*/ 2626596 w 4136310"/>
              <a:gd name="connsiteY9" fmla="*/ 1004887 h 4317730"/>
              <a:gd name="connsiteX10" fmla="*/ 2888534 w 4136310"/>
              <a:gd name="connsiteY10" fmla="*/ 428625 h 4317730"/>
              <a:gd name="connsiteX11" fmla="*/ 3179046 w 4136310"/>
              <a:gd name="connsiteY11" fmla="*/ 590549 h 4317730"/>
              <a:gd name="connsiteX12" fmla="*/ 2840909 w 4136310"/>
              <a:gd name="connsiteY12" fmla="*/ 1114424 h 4317730"/>
              <a:gd name="connsiteX13" fmla="*/ 3031409 w 4136310"/>
              <a:gd name="connsiteY13" fmla="*/ 1271587 h 4317730"/>
              <a:gd name="connsiteX14" fmla="*/ 3498136 w 4136310"/>
              <a:gd name="connsiteY14" fmla="*/ 833437 h 4317730"/>
              <a:gd name="connsiteX15" fmla="*/ 3717210 w 4136310"/>
              <a:gd name="connsiteY15" fmla="*/ 1119187 h 4317730"/>
              <a:gd name="connsiteX16" fmla="*/ 3955335 w 4136310"/>
              <a:gd name="connsiteY16" fmla="*/ 971550 h 4317730"/>
              <a:gd name="connsiteX17" fmla="*/ 4136310 w 4136310"/>
              <a:gd name="connsiteY17" fmla="*/ 1323975 h 4317730"/>
              <a:gd name="connsiteX18" fmla="*/ 3586221 w 4136310"/>
              <a:gd name="connsiteY18" fmla="*/ 1565086 h 4317730"/>
              <a:gd name="connsiteX19" fmla="*/ 3588620 w 4136310"/>
              <a:gd name="connsiteY19" fmla="*/ 2733674 h 4317730"/>
              <a:gd name="connsiteX20" fmla="*/ 3307633 w 4136310"/>
              <a:gd name="connsiteY20" fmla="*/ 2647948 h 4317730"/>
              <a:gd name="connsiteX21" fmla="*/ 2836145 w 4136310"/>
              <a:gd name="connsiteY21" fmla="*/ 3195636 h 4317730"/>
              <a:gd name="connsiteX22" fmla="*/ 3159996 w 4136310"/>
              <a:gd name="connsiteY22" fmla="*/ 3724274 h 4317730"/>
              <a:gd name="connsiteX23" fmla="*/ 2536109 w 4136310"/>
              <a:gd name="connsiteY23" fmla="*/ 3986212 h 4317730"/>
              <a:gd name="connsiteX24" fmla="*/ 2321796 w 4136310"/>
              <a:gd name="connsiteY24" fmla="*/ 3100387 h 4317730"/>
              <a:gd name="connsiteX25" fmla="*/ 2155108 w 4136310"/>
              <a:gd name="connsiteY25" fmla="*/ 3114675 h 4317730"/>
              <a:gd name="connsiteX26" fmla="*/ 2197971 w 4136310"/>
              <a:gd name="connsiteY26" fmla="*/ 3690937 h 4317730"/>
              <a:gd name="connsiteX27" fmla="*/ 2122453 w 4136310"/>
              <a:gd name="connsiteY27" fmla="*/ 4317730 h 4317730"/>
              <a:gd name="connsiteX28" fmla="*/ 969246 w 4136310"/>
              <a:gd name="connsiteY28" fmla="*/ 3957637 h 4317730"/>
              <a:gd name="connsiteX29" fmla="*/ 1074021 w 4136310"/>
              <a:gd name="connsiteY29" fmla="*/ 3705224 h 4317730"/>
              <a:gd name="connsiteX30" fmla="*/ 826370 w 4136310"/>
              <a:gd name="connsiteY30" fmla="*/ 3495674 h 4317730"/>
              <a:gd name="connsiteX31" fmla="*/ 1264521 w 4136310"/>
              <a:gd name="connsiteY31" fmla="*/ 3038474 h 4317730"/>
              <a:gd name="connsiteX32" fmla="*/ 1112120 w 4136310"/>
              <a:gd name="connsiteY32" fmla="*/ 2852736 h 4317730"/>
              <a:gd name="connsiteX33" fmla="*/ 1369296 w 4136310"/>
              <a:gd name="connsiteY33" fmla="*/ 2666998 h 4317730"/>
              <a:gd name="connsiteX34" fmla="*/ 1231183 w 4136310"/>
              <a:gd name="connsiteY34" fmla="*/ 2338386 h 4317730"/>
              <a:gd name="connsiteX35" fmla="*/ 30036 w 4136310"/>
              <a:gd name="connsiteY35" fmla="*/ 2550924 h 4317730"/>
              <a:gd name="connsiteX0" fmla="*/ 30036 w 4136310"/>
              <a:gd name="connsiteY0" fmla="*/ 2550924 h 4317730"/>
              <a:gd name="connsiteX1" fmla="*/ 1293778 w 4136310"/>
              <a:gd name="connsiteY1" fmla="*/ 160230 h 4317730"/>
              <a:gd name="connsiteX2" fmla="*/ 1907457 w 4136310"/>
              <a:gd name="connsiteY2" fmla="*/ 1581149 h 4317730"/>
              <a:gd name="connsiteX3" fmla="*/ 2040806 w 4136310"/>
              <a:gd name="connsiteY3" fmla="*/ 1538286 h 4317730"/>
              <a:gd name="connsiteX4" fmla="*/ 1759821 w 4136310"/>
              <a:gd name="connsiteY4" fmla="*/ 23812 h 4317730"/>
              <a:gd name="connsiteX5" fmla="*/ 2126533 w 4136310"/>
              <a:gd name="connsiteY5" fmla="*/ 0 h 4317730"/>
              <a:gd name="connsiteX6" fmla="*/ 2145583 w 4136310"/>
              <a:gd name="connsiteY6" fmla="*/ 300038 h 4317730"/>
              <a:gd name="connsiteX7" fmla="*/ 2521821 w 4136310"/>
              <a:gd name="connsiteY7" fmla="*/ 366712 h 4317730"/>
              <a:gd name="connsiteX8" fmla="*/ 2397996 w 4136310"/>
              <a:gd name="connsiteY8" fmla="*/ 919163 h 4317730"/>
              <a:gd name="connsiteX9" fmla="*/ 2626596 w 4136310"/>
              <a:gd name="connsiteY9" fmla="*/ 1004887 h 4317730"/>
              <a:gd name="connsiteX10" fmla="*/ 2888534 w 4136310"/>
              <a:gd name="connsiteY10" fmla="*/ 428625 h 4317730"/>
              <a:gd name="connsiteX11" fmla="*/ 3179046 w 4136310"/>
              <a:gd name="connsiteY11" fmla="*/ 590549 h 4317730"/>
              <a:gd name="connsiteX12" fmla="*/ 2840909 w 4136310"/>
              <a:gd name="connsiteY12" fmla="*/ 1114424 h 4317730"/>
              <a:gd name="connsiteX13" fmla="*/ 3031409 w 4136310"/>
              <a:gd name="connsiteY13" fmla="*/ 1271587 h 4317730"/>
              <a:gd name="connsiteX14" fmla="*/ 3498136 w 4136310"/>
              <a:gd name="connsiteY14" fmla="*/ 833437 h 4317730"/>
              <a:gd name="connsiteX15" fmla="*/ 3717210 w 4136310"/>
              <a:gd name="connsiteY15" fmla="*/ 1119187 h 4317730"/>
              <a:gd name="connsiteX16" fmla="*/ 3955335 w 4136310"/>
              <a:gd name="connsiteY16" fmla="*/ 971550 h 4317730"/>
              <a:gd name="connsiteX17" fmla="*/ 4136310 w 4136310"/>
              <a:gd name="connsiteY17" fmla="*/ 1323975 h 4317730"/>
              <a:gd name="connsiteX18" fmla="*/ 3586221 w 4136310"/>
              <a:gd name="connsiteY18" fmla="*/ 1565086 h 4317730"/>
              <a:gd name="connsiteX19" fmla="*/ 3588620 w 4136310"/>
              <a:gd name="connsiteY19" fmla="*/ 2733674 h 4317730"/>
              <a:gd name="connsiteX20" fmla="*/ 3307633 w 4136310"/>
              <a:gd name="connsiteY20" fmla="*/ 2647948 h 4317730"/>
              <a:gd name="connsiteX21" fmla="*/ 2836145 w 4136310"/>
              <a:gd name="connsiteY21" fmla="*/ 3195636 h 4317730"/>
              <a:gd name="connsiteX22" fmla="*/ 3159996 w 4136310"/>
              <a:gd name="connsiteY22" fmla="*/ 3724274 h 4317730"/>
              <a:gd name="connsiteX23" fmla="*/ 2536109 w 4136310"/>
              <a:gd name="connsiteY23" fmla="*/ 3986212 h 4317730"/>
              <a:gd name="connsiteX24" fmla="*/ 2321796 w 4136310"/>
              <a:gd name="connsiteY24" fmla="*/ 3100387 h 4317730"/>
              <a:gd name="connsiteX25" fmla="*/ 2155108 w 4136310"/>
              <a:gd name="connsiteY25" fmla="*/ 3114675 h 4317730"/>
              <a:gd name="connsiteX26" fmla="*/ 2197971 w 4136310"/>
              <a:gd name="connsiteY26" fmla="*/ 3690937 h 4317730"/>
              <a:gd name="connsiteX27" fmla="*/ 2122453 w 4136310"/>
              <a:gd name="connsiteY27" fmla="*/ 4317730 h 4317730"/>
              <a:gd name="connsiteX28" fmla="*/ 969246 w 4136310"/>
              <a:gd name="connsiteY28" fmla="*/ 3957637 h 4317730"/>
              <a:gd name="connsiteX29" fmla="*/ 1074021 w 4136310"/>
              <a:gd name="connsiteY29" fmla="*/ 3705224 h 4317730"/>
              <a:gd name="connsiteX30" fmla="*/ 826370 w 4136310"/>
              <a:gd name="connsiteY30" fmla="*/ 3495674 h 4317730"/>
              <a:gd name="connsiteX31" fmla="*/ 1264521 w 4136310"/>
              <a:gd name="connsiteY31" fmla="*/ 3038474 h 4317730"/>
              <a:gd name="connsiteX32" fmla="*/ 1112120 w 4136310"/>
              <a:gd name="connsiteY32" fmla="*/ 2852736 h 4317730"/>
              <a:gd name="connsiteX33" fmla="*/ 1369296 w 4136310"/>
              <a:gd name="connsiteY33" fmla="*/ 2666998 h 4317730"/>
              <a:gd name="connsiteX34" fmla="*/ 1231183 w 4136310"/>
              <a:gd name="connsiteY34" fmla="*/ 2338386 h 4317730"/>
              <a:gd name="connsiteX35" fmla="*/ 30036 w 4136310"/>
              <a:gd name="connsiteY35" fmla="*/ 2550924 h 4317730"/>
              <a:gd name="connsiteX0" fmla="*/ 30036 w 4136310"/>
              <a:gd name="connsiteY0" fmla="*/ 2550924 h 4317730"/>
              <a:gd name="connsiteX1" fmla="*/ 1293778 w 4136310"/>
              <a:gd name="connsiteY1" fmla="*/ 160230 h 4317730"/>
              <a:gd name="connsiteX2" fmla="*/ 1907457 w 4136310"/>
              <a:gd name="connsiteY2" fmla="*/ 1581149 h 4317730"/>
              <a:gd name="connsiteX3" fmla="*/ 2040806 w 4136310"/>
              <a:gd name="connsiteY3" fmla="*/ 1538286 h 4317730"/>
              <a:gd name="connsiteX4" fmla="*/ 1759821 w 4136310"/>
              <a:gd name="connsiteY4" fmla="*/ 23812 h 4317730"/>
              <a:gd name="connsiteX5" fmla="*/ 2126533 w 4136310"/>
              <a:gd name="connsiteY5" fmla="*/ 0 h 4317730"/>
              <a:gd name="connsiteX6" fmla="*/ 2145583 w 4136310"/>
              <a:gd name="connsiteY6" fmla="*/ 300038 h 4317730"/>
              <a:gd name="connsiteX7" fmla="*/ 2521821 w 4136310"/>
              <a:gd name="connsiteY7" fmla="*/ 366712 h 4317730"/>
              <a:gd name="connsiteX8" fmla="*/ 2397996 w 4136310"/>
              <a:gd name="connsiteY8" fmla="*/ 919163 h 4317730"/>
              <a:gd name="connsiteX9" fmla="*/ 2626596 w 4136310"/>
              <a:gd name="connsiteY9" fmla="*/ 1004887 h 4317730"/>
              <a:gd name="connsiteX10" fmla="*/ 2888534 w 4136310"/>
              <a:gd name="connsiteY10" fmla="*/ 428625 h 4317730"/>
              <a:gd name="connsiteX11" fmla="*/ 3179046 w 4136310"/>
              <a:gd name="connsiteY11" fmla="*/ 590549 h 4317730"/>
              <a:gd name="connsiteX12" fmla="*/ 2840909 w 4136310"/>
              <a:gd name="connsiteY12" fmla="*/ 1114424 h 4317730"/>
              <a:gd name="connsiteX13" fmla="*/ 3031409 w 4136310"/>
              <a:gd name="connsiteY13" fmla="*/ 1271587 h 4317730"/>
              <a:gd name="connsiteX14" fmla="*/ 3498136 w 4136310"/>
              <a:gd name="connsiteY14" fmla="*/ 833437 h 4317730"/>
              <a:gd name="connsiteX15" fmla="*/ 3717210 w 4136310"/>
              <a:gd name="connsiteY15" fmla="*/ 1119187 h 4317730"/>
              <a:gd name="connsiteX16" fmla="*/ 3955335 w 4136310"/>
              <a:gd name="connsiteY16" fmla="*/ 971550 h 4317730"/>
              <a:gd name="connsiteX17" fmla="*/ 4136310 w 4136310"/>
              <a:gd name="connsiteY17" fmla="*/ 1323975 h 4317730"/>
              <a:gd name="connsiteX18" fmla="*/ 3586221 w 4136310"/>
              <a:gd name="connsiteY18" fmla="*/ 1565086 h 4317730"/>
              <a:gd name="connsiteX19" fmla="*/ 3588620 w 4136310"/>
              <a:gd name="connsiteY19" fmla="*/ 2733674 h 4317730"/>
              <a:gd name="connsiteX20" fmla="*/ 3307633 w 4136310"/>
              <a:gd name="connsiteY20" fmla="*/ 2647948 h 4317730"/>
              <a:gd name="connsiteX21" fmla="*/ 2836145 w 4136310"/>
              <a:gd name="connsiteY21" fmla="*/ 3195636 h 4317730"/>
              <a:gd name="connsiteX22" fmla="*/ 3159996 w 4136310"/>
              <a:gd name="connsiteY22" fmla="*/ 3724274 h 4317730"/>
              <a:gd name="connsiteX23" fmla="*/ 2536109 w 4136310"/>
              <a:gd name="connsiteY23" fmla="*/ 3986212 h 4317730"/>
              <a:gd name="connsiteX24" fmla="*/ 2321796 w 4136310"/>
              <a:gd name="connsiteY24" fmla="*/ 3100387 h 4317730"/>
              <a:gd name="connsiteX25" fmla="*/ 2155108 w 4136310"/>
              <a:gd name="connsiteY25" fmla="*/ 3114675 h 4317730"/>
              <a:gd name="connsiteX26" fmla="*/ 2197971 w 4136310"/>
              <a:gd name="connsiteY26" fmla="*/ 3690937 h 4317730"/>
              <a:gd name="connsiteX27" fmla="*/ 2122453 w 4136310"/>
              <a:gd name="connsiteY27" fmla="*/ 4317730 h 4317730"/>
              <a:gd name="connsiteX28" fmla="*/ 969246 w 4136310"/>
              <a:gd name="connsiteY28" fmla="*/ 3957637 h 4317730"/>
              <a:gd name="connsiteX29" fmla="*/ 1074021 w 4136310"/>
              <a:gd name="connsiteY29" fmla="*/ 3705224 h 4317730"/>
              <a:gd name="connsiteX30" fmla="*/ 826370 w 4136310"/>
              <a:gd name="connsiteY30" fmla="*/ 3495674 h 4317730"/>
              <a:gd name="connsiteX31" fmla="*/ 1264521 w 4136310"/>
              <a:gd name="connsiteY31" fmla="*/ 3038474 h 4317730"/>
              <a:gd name="connsiteX32" fmla="*/ 1112120 w 4136310"/>
              <a:gd name="connsiteY32" fmla="*/ 2852736 h 4317730"/>
              <a:gd name="connsiteX33" fmla="*/ 1369296 w 4136310"/>
              <a:gd name="connsiteY33" fmla="*/ 2666998 h 4317730"/>
              <a:gd name="connsiteX34" fmla="*/ 1231183 w 4136310"/>
              <a:gd name="connsiteY34" fmla="*/ 2338386 h 4317730"/>
              <a:gd name="connsiteX35" fmla="*/ 30036 w 4136310"/>
              <a:gd name="connsiteY35" fmla="*/ 2550924 h 4317730"/>
              <a:gd name="connsiteX0" fmla="*/ 30036 w 4136310"/>
              <a:gd name="connsiteY0" fmla="*/ 2550924 h 4317730"/>
              <a:gd name="connsiteX1" fmla="*/ 1293778 w 4136310"/>
              <a:gd name="connsiteY1" fmla="*/ 160230 h 4317730"/>
              <a:gd name="connsiteX2" fmla="*/ 1907457 w 4136310"/>
              <a:gd name="connsiteY2" fmla="*/ 1581149 h 4317730"/>
              <a:gd name="connsiteX3" fmla="*/ 2040806 w 4136310"/>
              <a:gd name="connsiteY3" fmla="*/ 1538286 h 4317730"/>
              <a:gd name="connsiteX4" fmla="*/ 1759821 w 4136310"/>
              <a:gd name="connsiteY4" fmla="*/ 23812 h 4317730"/>
              <a:gd name="connsiteX5" fmla="*/ 2126533 w 4136310"/>
              <a:gd name="connsiteY5" fmla="*/ 0 h 4317730"/>
              <a:gd name="connsiteX6" fmla="*/ 2145583 w 4136310"/>
              <a:gd name="connsiteY6" fmla="*/ 300038 h 4317730"/>
              <a:gd name="connsiteX7" fmla="*/ 2521821 w 4136310"/>
              <a:gd name="connsiteY7" fmla="*/ 366712 h 4317730"/>
              <a:gd name="connsiteX8" fmla="*/ 2397996 w 4136310"/>
              <a:gd name="connsiteY8" fmla="*/ 919163 h 4317730"/>
              <a:gd name="connsiteX9" fmla="*/ 2626596 w 4136310"/>
              <a:gd name="connsiteY9" fmla="*/ 1004887 h 4317730"/>
              <a:gd name="connsiteX10" fmla="*/ 2888534 w 4136310"/>
              <a:gd name="connsiteY10" fmla="*/ 428625 h 4317730"/>
              <a:gd name="connsiteX11" fmla="*/ 3179046 w 4136310"/>
              <a:gd name="connsiteY11" fmla="*/ 590549 h 4317730"/>
              <a:gd name="connsiteX12" fmla="*/ 2840909 w 4136310"/>
              <a:gd name="connsiteY12" fmla="*/ 1114424 h 4317730"/>
              <a:gd name="connsiteX13" fmla="*/ 3031409 w 4136310"/>
              <a:gd name="connsiteY13" fmla="*/ 1271587 h 4317730"/>
              <a:gd name="connsiteX14" fmla="*/ 3498136 w 4136310"/>
              <a:gd name="connsiteY14" fmla="*/ 833437 h 4317730"/>
              <a:gd name="connsiteX15" fmla="*/ 3717210 w 4136310"/>
              <a:gd name="connsiteY15" fmla="*/ 1119187 h 4317730"/>
              <a:gd name="connsiteX16" fmla="*/ 3955335 w 4136310"/>
              <a:gd name="connsiteY16" fmla="*/ 971550 h 4317730"/>
              <a:gd name="connsiteX17" fmla="*/ 4136310 w 4136310"/>
              <a:gd name="connsiteY17" fmla="*/ 1323975 h 4317730"/>
              <a:gd name="connsiteX18" fmla="*/ 3586221 w 4136310"/>
              <a:gd name="connsiteY18" fmla="*/ 1565086 h 4317730"/>
              <a:gd name="connsiteX19" fmla="*/ 3588620 w 4136310"/>
              <a:gd name="connsiteY19" fmla="*/ 2733674 h 4317730"/>
              <a:gd name="connsiteX20" fmla="*/ 3307633 w 4136310"/>
              <a:gd name="connsiteY20" fmla="*/ 2647948 h 4317730"/>
              <a:gd name="connsiteX21" fmla="*/ 2836145 w 4136310"/>
              <a:gd name="connsiteY21" fmla="*/ 3195636 h 4317730"/>
              <a:gd name="connsiteX22" fmla="*/ 3159996 w 4136310"/>
              <a:gd name="connsiteY22" fmla="*/ 3724274 h 4317730"/>
              <a:gd name="connsiteX23" fmla="*/ 2536109 w 4136310"/>
              <a:gd name="connsiteY23" fmla="*/ 3986212 h 4317730"/>
              <a:gd name="connsiteX24" fmla="*/ 2321796 w 4136310"/>
              <a:gd name="connsiteY24" fmla="*/ 3100387 h 4317730"/>
              <a:gd name="connsiteX25" fmla="*/ 2155108 w 4136310"/>
              <a:gd name="connsiteY25" fmla="*/ 3114675 h 4317730"/>
              <a:gd name="connsiteX26" fmla="*/ 2197971 w 4136310"/>
              <a:gd name="connsiteY26" fmla="*/ 3690937 h 4317730"/>
              <a:gd name="connsiteX27" fmla="*/ 2122453 w 4136310"/>
              <a:gd name="connsiteY27" fmla="*/ 4317730 h 4317730"/>
              <a:gd name="connsiteX28" fmla="*/ 969246 w 4136310"/>
              <a:gd name="connsiteY28" fmla="*/ 3957637 h 4317730"/>
              <a:gd name="connsiteX29" fmla="*/ 1074021 w 4136310"/>
              <a:gd name="connsiteY29" fmla="*/ 3705224 h 4317730"/>
              <a:gd name="connsiteX30" fmla="*/ 826370 w 4136310"/>
              <a:gd name="connsiteY30" fmla="*/ 3495674 h 4317730"/>
              <a:gd name="connsiteX31" fmla="*/ 1264521 w 4136310"/>
              <a:gd name="connsiteY31" fmla="*/ 3038474 h 4317730"/>
              <a:gd name="connsiteX32" fmla="*/ 1112120 w 4136310"/>
              <a:gd name="connsiteY32" fmla="*/ 2852736 h 4317730"/>
              <a:gd name="connsiteX33" fmla="*/ 1369296 w 4136310"/>
              <a:gd name="connsiteY33" fmla="*/ 2666998 h 4317730"/>
              <a:gd name="connsiteX34" fmla="*/ 1231183 w 4136310"/>
              <a:gd name="connsiteY34" fmla="*/ 2338386 h 4317730"/>
              <a:gd name="connsiteX35" fmla="*/ 30036 w 4136310"/>
              <a:gd name="connsiteY35" fmla="*/ 2550924 h 4317730"/>
              <a:gd name="connsiteX0" fmla="*/ 30036 w 4136310"/>
              <a:gd name="connsiteY0" fmla="*/ 2550924 h 4317730"/>
              <a:gd name="connsiteX1" fmla="*/ 1293778 w 4136310"/>
              <a:gd name="connsiteY1" fmla="*/ 160230 h 4317730"/>
              <a:gd name="connsiteX2" fmla="*/ 1907457 w 4136310"/>
              <a:gd name="connsiteY2" fmla="*/ 1581149 h 4317730"/>
              <a:gd name="connsiteX3" fmla="*/ 2040806 w 4136310"/>
              <a:gd name="connsiteY3" fmla="*/ 1538286 h 4317730"/>
              <a:gd name="connsiteX4" fmla="*/ 1759821 w 4136310"/>
              <a:gd name="connsiteY4" fmla="*/ 23812 h 4317730"/>
              <a:gd name="connsiteX5" fmla="*/ 2126533 w 4136310"/>
              <a:gd name="connsiteY5" fmla="*/ 0 h 4317730"/>
              <a:gd name="connsiteX6" fmla="*/ 2145583 w 4136310"/>
              <a:gd name="connsiteY6" fmla="*/ 300038 h 4317730"/>
              <a:gd name="connsiteX7" fmla="*/ 2521821 w 4136310"/>
              <a:gd name="connsiteY7" fmla="*/ 366712 h 4317730"/>
              <a:gd name="connsiteX8" fmla="*/ 2397996 w 4136310"/>
              <a:gd name="connsiteY8" fmla="*/ 919163 h 4317730"/>
              <a:gd name="connsiteX9" fmla="*/ 2626596 w 4136310"/>
              <a:gd name="connsiteY9" fmla="*/ 1004887 h 4317730"/>
              <a:gd name="connsiteX10" fmla="*/ 2888534 w 4136310"/>
              <a:gd name="connsiteY10" fmla="*/ 428625 h 4317730"/>
              <a:gd name="connsiteX11" fmla="*/ 3179046 w 4136310"/>
              <a:gd name="connsiteY11" fmla="*/ 590549 h 4317730"/>
              <a:gd name="connsiteX12" fmla="*/ 2840909 w 4136310"/>
              <a:gd name="connsiteY12" fmla="*/ 1114424 h 4317730"/>
              <a:gd name="connsiteX13" fmla="*/ 3031409 w 4136310"/>
              <a:gd name="connsiteY13" fmla="*/ 1271587 h 4317730"/>
              <a:gd name="connsiteX14" fmla="*/ 3498136 w 4136310"/>
              <a:gd name="connsiteY14" fmla="*/ 833437 h 4317730"/>
              <a:gd name="connsiteX15" fmla="*/ 3717210 w 4136310"/>
              <a:gd name="connsiteY15" fmla="*/ 1119187 h 4317730"/>
              <a:gd name="connsiteX16" fmla="*/ 3955335 w 4136310"/>
              <a:gd name="connsiteY16" fmla="*/ 971550 h 4317730"/>
              <a:gd name="connsiteX17" fmla="*/ 4136310 w 4136310"/>
              <a:gd name="connsiteY17" fmla="*/ 1323975 h 4317730"/>
              <a:gd name="connsiteX18" fmla="*/ 3586221 w 4136310"/>
              <a:gd name="connsiteY18" fmla="*/ 1565086 h 4317730"/>
              <a:gd name="connsiteX19" fmla="*/ 3588620 w 4136310"/>
              <a:gd name="connsiteY19" fmla="*/ 2733674 h 4317730"/>
              <a:gd name="connsiteX20" fmla="*/ 3307633 w 4136310"/>
              <a:gd name="connsiteY20" fmla="*/ 2647948 h 4317730"/>
              <a:gd name="connsiteX21" fmla="*/ 2836145 w 4136310"/>
              <a:gd name="connsiteY21" fmla="*/ 3195636 h 4317730"/>
              <a:gd name="connsiteX22" fmla="*/ 3159996 w 4136310"/>
              <a:gd name="connsiteY22" fmla="*/ 3724274 h 4317730"/>
              <a:gd name="connsiteX23" fmla="*/ 2536109 w 4136310"/>
              <a:gd name="connsiteY23" fmla="*/ 3986212 h 4317730"/>
              <a:gd name="connsiteX24" fmla="*/ 2321796 w 4136310"/>
              <a:gd name="connsiteY24" fmla="*/ 3100387 h 4317730"/>
              <a:gd name="connsiteX25" fmla="*/ 2155108 w 4136310"/>
              <a:gd name="connsiteY25" fmla="*/ 3114675 h 4317730"/>
              <a:gd name="connsiteX26" fmla="*/ 2197971 w 4136310"/>
              <a:gd name="connsiteY26" fmla="*/ 3690937 h 4317730"/>
              <a:gd name="connsiteX27" fmla="*/ 2122453 w 4136310"/>
              <a:gd name="connsiteY27" fmla="*/ 4317730 h 4317730"/>
              <a:gd name="connsiteX28" fmla="*/ 969246 w 4136310"/>
              <a:gd name="connsiteY28" fmla="*/ 3957637 h 4317730"/>
              <a:gd name="connsiteX29" fmla="*/ 1074021 w 4136310"/>
              <a:gd name="connsiteY29" fmla="*/ 3705224 h 4317730"/>
              <a:gd name="connsiteX30" fmla="*/ 826370 w 4136310"/>
              <a:gd name="connsiteY30" fmla="*/ 3495674 h 4317730"/>
              <a:gd name="connsiteX31" fmla="*/ 1264521 w 4136310"/>
              <a:gd name="connsiteY31" fmla="*/ 3038474 h 4317730"/>
              <a:gd name="connsiteX32" fmla="*/ 1112120 w 4136310"/>
              <a:gd name="connsiteY32" fmla="*/ 2852736 h 4317730"/>
              <a:gd name="connsiteX33" fmla="*/ 1369296 w 4136310"/>
              <a:gd name="connsiteY33" fmla="*/ 2666998 h 4317730"/>
              <a:gd name="connsiteX34" fmla="*/ 1231183 w 4136310"/>
              <a:gd name="connsiteY34" fmla="*/ 2338386 h 4317730"/>
              <a:gd name="connsiteX35" fmla="*/ 30036 w 4136310"/>
              <a:gd name="connsiteY35" fmla="*/ 2550924 h 4317730"/>
              <a:gd name="connsiteX0" fmla="*/ 30036 w 4136310"/>
              <a:gd name="connsiteY0" fmla="*/ 2550924 h 4317730"/>
              <a:gd name="connsiteX1" fmla="*/ 1293778 w 4136310"/>
              <a:gd name="connsiteY1" fmla="*/ 160230 h 4317730"/>
              <a:gd name="connsiteX2" fmla="*/ 1907457 w 4136310"/>
              <a:gd name="connsiteY2" fmla="*/ 1581149 h 4317730"/>
              <a:gd name="connsiteX3" fmla="*/ 2040806 w 4136310"/>
              <a:gd name="connsiteY3" fmla="*/ 1538286 h 4317730"/>
              <a:gd name="connsiteX4" fmla="*/ 1759821 w 4136310"/>
              <a:gd name="connsiteY4" fmla="*/ 23812 h 4317730"/>
              <a:gd name="connsiteX5" fmla="*/ 2126533 w 4136310"/>
              <a:gd name="connsiteY5" fmla="*/ 0 h 4317730"/>
              <a:gd name="connsiteX6" fmla="*/ 2145583 w 4136310"/>
              <a:gd name="connsiteY6" fmla="*/ 300038 h 4317730"/>
              <a:gd name="connsiteX7" fmla="*/ 2521821 w 4136310"/>
              <a:gd name="connsiteY7" fmla="*/ 366712 h 4317730"/>
              <a:gd name="connsiteX8" fmla="*/ 2397996 w 4136310"/>
              <a:gd name="connsiteY8" fmla="*/ 919163 h 4317730"/>
              <a:gd name="connsiteX9" fmla="*/ 2626596 w 4136310"/>
              <a:gd name="connsiteY9" fmla="*/ 1004887 h 4317730"/>
              <a:gd name="connsiteX10" fmla="*/ 2888534 w 4136310"/>
              <a:gd name="connsiteY10" fmla="*/ 428625 h 4317730"/>
              <a:gd name="connsiteX11" fmla="*/ 3179046 w 4136310"/>
              <a:gd name="connsiteY11" fmla="*/ 590549 h 4317730"/>
              <a:gd name="connsiteX12" fmla="*/ 2840909 w 4136310"/>
              <a:gd name="connsiteY12" fmla="*/ 1114424 h 4317730"/>
              <a:gd name="connsiteX13" fmla="*/ 3031409 w 4136310"/>
              <a:gd name="connsiteY13" fmla="*/ 1271587 h 4317730"/>
              <a:gd name="connsiteX14" fmla="*/ 3498136 w 4136310"/>
              <a:gd name="connsiteY14" fmla="*/ 833437 h 4317730"/>
              <a:gd name="connsiteX15" fmla="*/ 3717210 w 4136310"/>
              <a:gd name="connsiteY15" fmla="*/ 1119187 h 4317730"/>
              <a:gd name="connsiteX16" fmla="*/ 3955335 w 4136310"/>
              <a:gd name="connsiteY16" fmla="*/ 971550 h 4317730"/>
              <a:gd name="connsiteX17" fmla="*/ 4136310 w 4136310"/>
              <a:gd name="connsiteY17" fmla="*/ 1323975 h 4317730"/>
              <a:gd name="connsiteX18" fmla="*/ 3586221 w 4136310"/>
              <a:gd name="connsiteY18" fmla="*/ 1565086 h 4317730"/>
              <a:gd name="connsiteX19" fmla="*/ 3588620 w 4136310"/>
              <a:gd name="connsiteY19" fmla="*/ 2733674 h 4317730"/>
              <a:gd name="connsiteX20" fmla="*/ 3307633 w 4136310"/>
              <a:gd name="connsiteY20" fmla="*/ 2647948 h 4317730"/>
              <a:gd name="connsiteX21" fmla="*/ 2836145 w 4136310"/>
              <a:gd name="connsiteY21" fmla="*/ 3195636 h 4317730"/>
              <a:gd name="connsiteX22" fmla="*/ 3159996 w 4136310"/>
              <a:gd name="connsiteY22" fmla="*/ 3724274 h 4317730"/>
              <a:gd name="connsiteX23" fmla="*/ 2536109 w 4136310"/>
              <a:gd name="connsiteY23" fmla="*/ 3986212 h 4317730"/>
              <a:gd name="connsiteX24" fmla="*/ 2321796 w 4136310"/>
              <a:gd name="connsiteY24" fmla="*/ 3100387 h 4317730"/>
              <a:gd name="connsiteX25" fmla="*/ 2155108 w 4136310"/>
              <a:gd name="connsiteY25" fmla="*/ 3114675 h 4317730"/>
              <a:gd name="connsiteX26" fmla="*/ 2197971 w 4136310"/>
              <a:gd name="connsiteY26" fmla="*/ 3690937 h 4317730"/>
              <a:gd name="connsiteX27" fmla="*/ 2122453 w 4136310"/>
              <a:gd name="connsiteY27" fmla="*/ 4317730 h 4317730"/>
              <a:gd name="connsiteX28" fmla="*/ 969246 w 4136310"/>
              <a:gd name="connsiteY28" fmla="*/ 3957637 h 4317730"/>
              <a:gd name="connsiteX29" fmla="*/ 1074021 w 4136310"/>
              <a:gd name="connsiteY29" fmla="*/ 3705224 h 4317730"/>
              <a:gd name="connsiteX30" fmla="*/ 826370 w 4136310"/>
              <a:gd name="connsiteY30" fmla="*/ 3495674 h 4317730"/>
              <a:gd name="connsiteX31" fmla="*/ 1264521 w 4136310"/>
              <a:gd name="connsiteY31" fmla="*/ 3038474 h 4317730"/>
              <a:gd name="connsiteX32" fmla="*/ 1112120 w 4136310"/>
              <a:gd name="connsiteY32" fmla="*/ 2852736 h 4317730"/>
              <a:gd name="connsiteX33" fmla="*/ 1369296 w 4136310"/>
              <a:gd name="connsiteY33" fmla="*/ 2666998 h 4317730"/>
              <a:gd name="connsiteX34" fmla="*/ 1231183 w 4136310"/>
              <a:gd name="connsiteY34" fmla="*/ 2338386 h 4317730"/>
              <a:gd name="connsiteX35" fmla="*/ 30036 w 4136310"/>
              <a:gd name="connsiteY35" fmla="*/ 2550924 h 4317730"/>
              <a:gd name="connsiteX0" fmla="*/ 30036 w 4136310"/>
              <a:gd name="connsiteY0" fmla="*/ 2550924 h 4317730"/>
              <a:gd name="connsiteX1" fmla="*/ 1293778 w 4136310"/>
              <a:gd name="connsiteY1" fmla="*/ 160230 h 4317730"/>
              <a:gd name="connsiteX2" fmla="*/ 1907457 w 4136310"/>
              <a:gd name="connsiteY2" fmla="*/ 1581149 h 4317730"/>
              <a:gd name="connsiteX3" fmla="*/ 2040806 w 4136310"/>
              <a:gd name="connsiteY3" fmla="*/ 1538286 h 4317730"/>
              <a:gd name="connsiteX4" fmla="*/ 1759821 w 4136310"/>
              <a:gd name="connsiteY4" fmla="*/ 23812 h 4317730"/>
              <a:gd name="connsiteX5" fmla="*/ 2126533 w 4136310"/>
              <a:gd name="connsiteY5" fmla="*/ 0 h 4317730"/>
              <a:gd name="connsiteX6" fmla="*/ 2145583 w 4136310"/>
              <a:gd name="connsiteY6" fmla="*/ 300038 h 4317730"/>
              <a:gd name="connsiteX7" fmla="*/ 2521821 w 4136310"/>
              <a:gd name="connsiteY7" fmla="*/ 366712 h 4317730"/>
              <a:gd name="connsiteX8" fmla="*/ 2397996 w 4136310"/>
              <a:gd name="connsiteY8" fmla="*/ 919163 h 4317730"/>
              <a:gd name="connsiteX9" fmla="*/ 2626596 w 4136310"/>
              <a:gd name="connsiteY9" fmla="*/ 1004887 h 4317730"/>
              <a:gd name="connsiteX10" fmla="*/ 2888534 w 4136310"/>
              <a:gd name="connsiteY10" fmla="*/ 428625 h 4317730"/>
              <a:gd name="connsiteX11" fmla="*/ 3179046 w 4136310"/>
              <a:gd name="connsiteY11" fmla="*/ 590549 h 4317730"/>
              <a:gd name="connsiteX12" fmla="*/ 2840909 w 4136310"/>
              <a:gd name="connsiteY12" fmla="*/ 1114424 h 4317730"/>
              <a:gd name="connsiteX13" fmla="*/ 3031409 w 4136310"/>
              <a:gd name="connsiteY13" fmla="*/ 1271587 h 4317730"/>
              <a:gd name="connsiteX14" fmla="*/ 3498136 w 4136310"/>
              <a:gd name="connsiteY14" fmla="*/ 833437 h 4317730"/>
              <a:gd name="connsiteX15" fmla="*/ 3717210 w 4136310"/>
              <a:gd name="connsiteY15" fmla="*/ 1119187 h 4317730"/>
              <a:gd name="connsiteX16" fmla="*/ 3955335 w 4136310"/>
              <a:gd name="connsiteY16" fmla="*/ 971550 h 4317730"/>
              <a:gd name="connsiteX17" fmla="*/ 4136310 w 4136310"/>
              <a:gd name="connsiteY17" fmla="*/ 1323975 h 4317730"/>
              <a:gd name="connsiteX18" fmla="*/ 3586221 w 4136310"/>
              <a:gd name="connsiteY18" fmla="*/ 1565086 h 4317730"/>
              <a:gd name="connsiteX19" fmla="*/ 3588620 w 4136310"/>
              <a:gd name="connsiteY19" fmla="*/ 2733674 h 4317730"/>
              <a:gd name="connsiteX20" fmla="*/ 3307633 w 4136310"/>
              <a:gd name="connsiteY20" fmla="*/ 2647948 h 4317730"/>
              <a:gd name="connsiteX21" fmla="*/ 2836145 w 4136310"/>
              <a:gd name="connsiteY21" fmla="*/ 3195636 h 4317730"/>
              <a:gd name="connsiteX22" fmla="*/ 3159996 w 4136310"/>
              <a:gd name="connsiteY22" fmla="*/ 3724274 h 4317730"/>
              <a:gd name="connsiteX23" fmla="*/ 2536109 w 4136310"/>
              <a:gd name="connsiteY23" fmla="*/ 3986212 h 4317730"/>
              <a:gd name="connsiteX24" fmla="*/ 2321796 w 4136310"/>
              <a:gd name="connsiteY24" fmla="*/ 3100387 h 4317730"/>
              <a:gd name="connsiteX25" fmla="*/ 2155108 w 4136310"/>
              <a:gd name="connsiteY25" fmla="*/ 3114675 h 4317730"/>
              <a:gd name="connsiteX26" fmla="*/ 2197971 w 4136310"/>
              <a:gd name="connsiteY26" fmla="*/ 3690937 h 4317730"/>
              <a:gd name="connsiteX27" fmla="*/ 2122453 w 4136310"/>
              <a:gd name="connsiteY27" fmla="*/ 4317730 h 4317730"/>
              <a:gd name="connsiteX28" fmla="*/ 969246 w 4136310"/>
              <a:gd name="connsiteY28" fmla="*/ 3957637 h 4317730"/>
              <a:gd name="connsiteX29" fmla="*/ 1074021 w 4136310"/>
              <a:gd name="connsiteY29" fmla="*/ 3705224 h 4317730"/>
              <a:gd name="connsiteX30" fmla="*/ 826370 w 4136310"/>
              <a:gd name="connsiteY30" fmla="*/ 3495674 h 4317730"/>
              <a:gd name="connsiteX31" fmla="*/ 1264521 w 4136310"/>
              <a:gd name="connsiteY31" fmla="*/ 3038474 h 4317730"/>
              <a:gd name="connsiteX32" fmla="*/ 1112120 w 4136310"/>
              <a:gd name="connsiteY32" fmla="*/ 2852736 h 4317730"/>
              <a:gd name="connsiteX33" fmla="*/ 1369296 w 4136310"/>
              <a:gd name="connsiteY33" fmla="*/ 2666998 h 4317730"/>
              <a:gd name="connsiteX34" fmla="*/ 1231183 w 4136310"/>
              <a:gd name="connsiteY34" fmla="*/ 2338386 h 4317730"/>
              <a:gd name="connsiteX35" fmla="*/ 30036 w 4136310"/>
              <a:gd name="connsiteY35" fmla="*/ 2550924 h 4317730"/>
              <a:gd name="connsiteX0" fmla="*/ 29622 w 4135896"/>
              <a:gd name="connsiteY0" fmla="*/ 2550924 h 4317730"/>
              <a:gd name="connsiteX1" fmla="*/ 1312414 w 4135896"/>
              <a:gd name="connsiteY1" fmla="*/ 150705 h 4317730"/>
              <a:gd name="connsiteX2" fmla="*/ 1907043 w 4135896"/>
              <a:gd name="connsiteY2" fmla="*/ 1581149 h 4317730"/>
              <a:gd name="connsiteX3" fmla="*/ 2040392 w 4135896"/>
              <a:gd name="connsiteY3" fmla="*/ 1538286 h 4317730"/>
              <a:gd name="connsiteX4" fmla="*/ 1759407 w 4135896"/>
              <a:gd name="connsiteY4" fmla="*/ 23812 h 4317730"/>
              <a:gd name="connsiteX5" fmla="*/ 2126119 w 4135896"/>
              <a:gd name="connsiteY5" fmla="*/ 0 h 4317730"/>
              <a:gd name="connsiteX6" fmla="*/ 2145169 w 4135896"/>
              <a:gd name="connsiteY6" fmla="*/ 300038 h 4317730"/>
              <a:gd name="connsiteX7" fmla="*/ 2521407 w 4135896"/>
              <a:gd name="connsiteY7" fmla="*/ 366712 h 4317730"/>
              <a:gd name="connsiteX8" fmla="*/ 2397582 w 4135896"/>
              <a:gd name="connsiteY8" fmla="*/ 919163 h 4317730"/>
              <a:gd name="connsiteX9" fmla="*/ 2626182 w 4135896"/>
              <a:gd name="connsiteY9" fmla="*/ 1004887 h 4317730"/>
              <a:gd name="connsiteX10" fmla="*/ 2888120 w 4135896"/>
              <a:gd name="connsiteY10" fmla="*/ 428625 h 4317730"/>
              <a:gd name="connsiteX11" fmla="*/ 3178632 w 4135896"/>
              <a:gd name="connsiteY11" fmla="*/ 590549 h 4317730"/>
              <a:gd name="connsiteX12" fmla="*/ 2840495 w 4135896"/>
              <a:gd name="connsiteY12" fmla="*/ 1114424 h 4317730"/>
              <a:gd name="connsiteX13" fmla="*/ 3030995 w 4135896"/>
              <a:gd name="connsiteY13" fmla="*/ 1271587 h 4317730"/>
              <a:gd name="connsiteX14" fmla="*/ 3497722 w 4135896"/>
              <a:gd name="connsiteY14" fmla="*/ 833437 h 4317730"/>
              <a:gd name="connsiteX15" fmla="*/ 3716796 w 4135896"/>
              <a:gd name="connsiteY15" fmla="*/ 1119187 h 4317730"/>
              <a:gd name="connsiteX16" fmla="*/ 3954921 w 4135896"/>
              <a:gd name="connsiteY16" fmla="*/ 971550 h 4317730"/>
              <a:gd name="connsiteX17" fmla="*/ 4135896 w 4135896"/>
              <a:gd name="connsiteY17" fmla="*/ 1323975 h 4317730"/>
              <a:gd name="connsiteX18" fmla="*/ 3585807 w 4135896"/>
              <a:gd name="connsiteY18" fmla="*/ 1565086 h 4317730"/>
              <a:gd name="connsiteX19" fmla="*/ 3588206 w 4135896"/>
              <a:gd name="connsiteY19" fmla="*/ 2733674 h 4317730"/>
              <a:gd name="connsiteX20" fmla="*/ 3307219 w 4135896"/>
              <a:gd name="connsiteY20" fmla="*/ 2647948 h 4317730"/>
              <a:gd name="connsiteX21" fmla="*/ 2835731 w 4135896"/>
              <a:gd name="connsiteY21" fmla="*/ 3195636 h 4317730"/>
              <a:gd name="connsiteX22" fmla="*/ 3159582 w 4135896"/>
              <a:gd name="connsiteY22" fmla="*/ 3724274 h 4317730"/>
              <a:gd name="connsiteX23" fmla="*/ 2535695 w 4135896"/>
              <a:gd name="connsiteY23" fmla="*/ 3986212 h 4317730"/>
              <a:gd name="connsiteX24" fmla="*/ 2321382 w 4135896"/>
              <a:gd name="connsiteY24" fmla="*/ 3100387 h 4317730"/>
              <a:gd name="connsiteX25" fmla="*/ 2154694 w 4135896"/>
              <a:gd name="connsiteY25" fmla="*/ 3114675 h 4317730"/>
              <a:gd name="connsiteX26" fmla="*/ 2197557 w 4135896"/>
              <a:gd name="connsiteY26" fmla="*/ 3690937 h 4317730"/>
              <a:gd name="connsiteX27" fmla="*/ 2122039 w 4135896"/>
              <a:gd name="connsiteY27" fmla="*/ 4317730 h 4317730"/>
              <a:gd name="connsiteX28" fmla="*/ 968832 w 4135896"/>
              <a:gd name="connsiteY28" fmla="*/ 3957637 h 4317730"/>
              <a:gd name="connsiteX29" fmla="*/ 1073607 w 4135896"/>
              <a:gd name="connsiteY29" fmla="*/ 3705224 h 4317730"/>
              <a:gd name="connsiteX30" fmla="*/ 825956 w 4135896"/>
              <a:gd name="connsiteY30" fmla="*/ 3495674 h 4317730"/>
              <a:gd name="connsiteX31" fmla="*/ 1264107 w 4135896"/>
              <a:gd name="connsiteY31" fmla="*/ 3038474 h 4317730"/>
              <a:gd name="connsiteX32" fmla="*/ 1111706 w 4135896"/>
              <a:gd name="connsiteY32" fmla="*/ 2852736 h 4317730"/>
              <a:gd name="connsiteX33" fmla="*/ 1368882 w 4135896"/>
              <a:gd name="connsiteY33" fmla="*/ 2666998 h 4317730"/>
              <a:gd name="connsiteX34" fmla="*/ 1230769 w 4135896"/>
              <a:gd name="connsiteY34" fmla="*/ 2338386 h 4317730"/>
              <a:gd name="connsiteX35" fmla="*/ 29622 w 4135896"/>
              <a:gd name="connsiteY35" fmla="*/ 2550924 h 4317730"/>
              <a:gd name="connsiteX0" fmla="*/ 29622 w 4135896"/>
              <a:gd name="connsiteY0" fmla="*/ 2551526 h 4318332"/>
              <a:gd name="connsiteX1" fmla="*/ 1312414 w 4135896"/>
              <a:gd name="connsiteY1" fmla="*/ 151307 h 4318332"/>
              <a:gd name="connsiteX2" fmla="*/ 1907043 w 4135896"/>
              <a:gd name="connsiteY2" fmla="*/ 1581751 h 4318332"/>
              <a:gd name="connsiteX3" fmla="*/ 2040392 w 4135896"/>
              <a:gd name="connsiteY3" fmla="*/ 1538888 h 4318332"/>
              <a:gd name="connsiteX4" fmla="*/ 1759407 w 4135896"/>
              <a:gd name="connsiteY4" fmla="*/ 24414 h 4318332"/>
              <a:gd name="connsiteX5" fmla="*/ 2126119 w 4135896"/>
              <a:gd name="connsiteY5" fmla="*/ 602 h 4318332"/>
              <a:gd name="connsiteX6" fmla="*/ 2145169 w 4135896"/>
              <a:gd name="connsiteY6" fmla="*/ 300640 h 4318332"/>
              <a:gd name="connsiteX7" fmla="*/ 2521407 w 4135896"/>
              <a:gd name="connsiteY7" fmla="*/ 367314 h 4318332"/>
              <a:gd name="connsiteX8" fmla="*/ 2397582 w 4135896"/>
              <a:gd name="connsiteY8" fmla="*/ 919765 h 4318332"/>
              <a:gd name="connsiteX9" fmla="*/ 2626182 w 4135896"/>
              <a:gd name="connsiteY9" fmla="*/ 1005489 h 4318332"/>
              <a:gd name="connsiteX10" fmla="*/ 2888120 w 4135896"/>
              <a:gd name="connsiteY10" fmla="*/ 429227 h 4318332"/>
              <a:gd name="connsiteX11" fmla="*/ 3178632 w 4135896"/>
              <a:gd name="connsiteY11" fmla="*/ 591151 h 4318332"/>
              <a:gd name="connsiteX12" fmla="*/ 2840495 w 4135896"/>
              <a:gd name="connsiteY12" fmla="*/ 1115026 h 4318332"/>
              <a:gd name="connsiteX13" fmla="*/ 3030995 w 4135896"/>
              <a:gd name="connsiteY13" fmla="*/ 1272189 h 4318332"/>
              <a:gd name="connsiteX14" fmla="*/ 3497722 w 4135896"/>
              <a:gd name="connsiteY14" fmla="*/ 834039 h 4318332"/>
              <a:gd name="connsiteX15" fmla="*/ 3716796 w 4135896"/>
              <a:gd name="connsiteY15" fmla="*/ 1119789 h 4318332"/>
              <a:gd name="connsiteX16" fmla="*/ 3954921 w 4135896"/>
              <a:gd name="connsiteY16" fmla="*/ 972152 h 4318332"/>
              <a:gd name="connsiteX17" fmla="*/ 4135896 w 4135896"/>
              <a:gd name="connsiteY17" fmla="*/ 1324577 h 4318332"/>
              <a:gd name="connsiteX18" fmla="*/ 3585807 w 4135896"/>
              <a:gd name="connsiteY18" fmla="*/ 1565688 h 4318332"/>
              <a:gd name="connsiteX19" fmla="*/ 3588206 w 4135896"/>
              <a:gd name="connsiteY19" fmla="*/ 2734276 h 4318332"/>
              <a:gd name="connsiteX20" fmla="*/ 3307219 w 4135896"/>
              <a:gd name="connsiteY20" fmla="*/ 2648550 h 4318332"/>
              <a:gd name="connsiteX21" fmla="*/ 2835731 w 4135896"/>
              <a:gd name="connsiteY21" fmla="*/ 3196238 h 4318332"/>
              <a:gd name="connsiteX22" fmla="*/ 3159582 w 4135896"/>
              <a:gd name="connsiteY22" fmla="*/ 3724876 h 4318332"/>
              <a:gd name="connsiteX23" fmla="*/ 2535695 w 4135896"/>
              <a:gd name="connsiteY23" fmla="*/ 3986814 h 4318332"/>
              <a:gd name="connsiteX24" fmla="*/ 2321382 w 4135896"/>
              <a:gd name="connsiteY24" fmla="*/ 3100989 h 4318332"/>
              <a:gd name="connsiteX25" fmla="*/ 2154694 w 4135896"/>
              <a:gd name="connsiteY25" fmla="*/ 3115277 h 4318332"/>
              <a:gd name="connsiteX26" fmla="*/ 2197557 w 4135896"/>
              <a:gd name="connsiteY26" fmla="*/ 3691539 h 4318332"/>
              <a:gd name="connsiteX27" fmla="*/ 2122039 w 4135896"/>
              <a:gd name="connsiteY27" fmla="*/ 4318332 h 4318332"/>
              <a:gd name="connsiteX28" fmla="*/ 968832 w 4135896"/>
              <a:gd name="connsiteY28" fmla="*/ 3958239 h 4318332"/>
              <a:gd name="connsiteX29" fmla="*/ 1073607 w 4135896"/>
              <a:gd name="connsiteY29" fmla="*/ 3705826 h 4318332"/>
              <a:gd name="connsiteX30" fmla="*/ 825956 w 4135896"/>
              <a:gd name="connsiteY30" fmla="*/ 3496276 h 4318332"/>
              <a:gd name="connsiteX31" fmla="*/ 1264107 w 4135896"/>
              <a:gd name="connsiteY31" fmla="*/ 3039076 h 4318332"/>
              <a:gd name="connsiteX32" fmla="*/ 1111706 w 4135896"/>
              <a:gd name="connsiteY32" fmla="*/ 2853338 h 4318332"/>
              <a:gd name="connsiteX33" fmla="*/ 1368882 w 4135896"/>
              <a:gd name="connsiteY33" fmla="*/ 2667600 h 4318332"/>
              <a:gd name="connsiteX34" fmla="*/ 1230769 w 4135896"/>
              <a:gd name="connsiteY34" fmla="*/ 2338988 h 4318332"/>
              <a:gd name="connsiteX35" fmla="*/ 29622 w 4135896"/>
              <a:gd name="connsiteY35" fmla="*/ 2551526 h 4318332"/>
              <a:gd name="connsiteX0" fmla="*/ 29622 w 4135896"/>
              <a:gd name="connsiteY0" fmla="*/ 2567528 h 4334334"/>
              <a:gd name="connsiteX1" fmla="*/ 1312414 w 4135896"/>
              <a:gd name="connsiteY1" fmla="*/ 167309 h 4334334"/>
              <a:gd name="connsiteX2" fmla="*/ 1907043 w 4135896"/>
              <a:gd name="connsiteY2" fmla="*/ 1597753 h 4334334"/>
              <a:gd name="connsiteX3" fmla="*/ 2040392 w 4135896"/>
              <a:gd name="connsiteY3" fmla="*/ 1554890 h 4334334"/>
              <a:gd name="connsiteX4" fmla="*/ 1759407 w 4135896"/>
              <a:gd name="connsiteY4" fmla="*/ 40416 h 4334334"/>
              <a:gd name="connsiteX5" fmla="*/ 2126119 w 4135896"/>
              <a:gd name="connsiteY5" fmla="*/ 16604 h 4334334"/>
              <a:gd name="connsiteX6" fmla="*/ 2145169 w 4135896"/>
              <a:gd name="connsiteY6" fmla="*/ 316642 h 4334334"/>
              <a:gd name="connsiteX7" fmla="*/ 2521407 w 4135896"/>
              <a:gd name="connsiteY7" fmla="*/ 383316 h 4334334"/>
              <a:gd name="connsiteX8" fmla="*/ 2397582 w 4135896"/>
              <a:gd name="connsiteY8" fmla="*/ 935767 h 4334334"/>
              <a:gd name="connsiteX9" fmla="*/ 2626182 w 4135896"/>
              <a:gd name="connsiteY9" fmla="*/ 1021491 h 4334334"/>
              <a:gd name="connsiteX10" fmla="*/ 2888120 w 4135896"/>
              <a:gd name="connsiteY10" fmla="*/ 445229 h 4334334"/>
              <a:gd name="connsiteX11" fmla="*/ 3178632 w 4135896"/>
              <a:gd name="connsiteY11" fmla="*/ 607153 h 4334334"/>
              <a:gd name="connsiteX12" fmla="*/ 2840495 w 4135896"/>
              <a:gd name="connsiteY12" fmla="*/ 1131028 h 4334334"/>
              <a:gd name="connsiteX13" fmla="*/ 3030995 w 4135896"/>
              <a:gd name="connsiteY13" fmla="*/ 1288191 h 4334334"/>
              <a:gd name="connsiteX14" fmla="*/ 3497722 w 4135896"/>
              <a:gd name="connsiteY14" fmla="*/ 850041 h 4334334"/>
              <a:gd name="connsiteX15" fmla="*/ 3716796 w 4135896"/>
              <a:gd name="connsiteY15" fmla="*/ 1135791 h 4334334"/>
              <a:gd name="connsiteX16" fmla="*/ 3954921 w 4135896"/>
              <a:gd name="connsiteY16" fmla="*/ 988154 h 4334334"/>
              <a:gd name="connsiteX17" fmla="*/ 4135896 w 4135896"/>
              <a:gd name="connsiteY17" fmla="*/ 1340579 h 4334334"/>
              <a:gd name="connsiteX18" fmla="*/ 3585807 w 4135896"/>
              <a:gd name="connsiteY18" fmla="*/ 1581690 h 4334334"/>
              <a:gd name="connsiteX19" fmla="*/ 3588206 w 4135896"/>
              <a:gd name="connsiteY19" fmla="*/ 2750278 h 4334334"/>
              <a:gd name="connsiteX20" fmla="*/ 3307219 w 4135896"/>
              <a:gd name="connsiteY20" fmla="*/ 2664552 h 4334334"/>
              <a:gd name="connsiteX21" fmla="*/ 2835731 w 4135896"/>
              <a:gd name="connsiteY21" fmla="*/ 3212240 h 4334334"/>
              <a:gd name="connsiteX22" fmla="*/ 3159582 w 4135896"/>
              <a:gd name="connsiteY22" fmla="*/ 3740878 h 4334334"/>
              <a:gd name="connsiteX23" fmla="*/ 2535695 w 4135896"/>
              <a:gd name="connsiteY23" fmla="*/ 4002816 h 4334334"/>
              <a:gd name="connsiteX24" fmla="*/ 2321382 w 4135896"/>
              <a:gd name="connsiteY24" fmla="*/ 3116991 h 4334334"/>
              <a:gd name="connsiteX25" fmla="*/ 2154694 w 4135896"/>
              <a:gd name="connsiteY25" fmla="*/ 3131279 h 4334334"/>
              <a:gd name="connsiteX26" fmla="*/ 2197557 w 4135896"/>
              <a:gd name="connsiteY26" fmla="*/ 3707541 h 4334334"/>
              <a:gd name="connsiteX27" fmla="*/ 2122039 w 4135896"/>
              <a:gd name="connsiteY27" fmla="*/ 4334334 h 4334334"/>
              <a:gd name="connsiteX28" fmla="*/ 968832 w 4135896"/>
              <a:gd name="connsiteY28" fmla="*/ 3974241 h 4334334"/>
              <a:gd name="connsiteX29" fmla="*/ 1073607 w 4135896"/>
              <a:gd name="connsiteY29" fmla="*/ 3721828 h 4334334"/>
              <a:gd name="connsiteX30" fmla="*/ 825956 w 4135896"/>
              <a:gd name="connsiteY30" fmla="*/ 3512278 h 4334334"/>
              <a:gd name="connsiteX31" fmla="*/ 1264107 w 4135896"/>
              <a:gd name="connsiteY31" fmla="*/ 3055078 h 4334334"/>
              <a:gd name="connsiteX32" fmla="*/ 1111706 w 4135896"/>
              <a:gd name="connsiteY32" fmla="*/ 2869340 h 4334334"/>
              <a:gd name="connsiteX33" fmla="*/ 1368882 w 4135896"/>
              <a:gd name="connsiteY33" fmla="*/ 2683602 h 4334334"/>
              <a:gd name="connsiteX34" fmla="*/ 1230769 w 4135896"/>
              <a:gd name="connsiteY34" fmla="*/ 2354990 h 4334334"/>
              <a:gd name="connsiteX35" fmla="*/ 29622 w 4135896"/>
              <a:gd name="connsiteY35" fmla="*/ 2567528 h 4334334"/>
              <a:gd name="connsiteX0" fmla="*/ 29622 w 4135896"/>
              <a:gd name="connsiteY0" fmla="*/ 2567528 h 4334334"/>
              <a:gd name="connsiteX1" fmla="*/ 1312414 w 4135896"/>
              <a:gd name="connsiteY1" fmla="*/ 167309 h 4334334"/>
              <a:gd name="connsiteX2" fmla="*/ 1907043 w 4135896"/>
              <a:gd name="connsiteY2" fmla="*/ 1597753 h 4334334"/>
              <a:gd name="connsiteX3" fmla="*/ 2040392 w 4135896"/>
              <a:gd name="connsiteY3" fmla="*/ 1554890 h 4334334"/>
              <a:gd name="connsiteX4" fmla="*/ 1759407 w 4135896"/>
              <a:gd name="connsiteY4" fmla="*/ 40416 h 4334334"/>
              <a:gd name="connsiteX5" fmla="*/ 2126119 w 4135896"/>
              <a:gd name="connsiteY5" fmla="*/ 16604 h 4334334"/>
              <a:gd name="connsiteX6" fmla="*/ 2145169 w 4135896"/>
              <a:gd name="connsiteY6" fmla="*/ 316642 h 4334334"/>
              <a:gd name="connsiteX7" fmla="*/ 2521407 w 4135896"/>
              <a:gd name="connsiteY7" fmla="*/ 383316 h 4334334"/>
              <a:gd name="connsiteX8" fmla="*/ 2397582 w 4135896"/>
              <a:gd name="connsiteY8" fmla="*/ 935767 h 4334334"/>
              <a:gd name="connsiteX9" fmla="*/ 2626182 w 4135896"/>
              <a:gd name="connsiteY9" fmla="*/ 1021491 h 4334334"/>
              <a:gd name="connsiteX10" fmla="*/ 2888120 w 4135896"/>
              <a:gd name="connsiteY10" fmla="*/ 445229 h 4334334"/>
              <a:gd name="connsiteX11" fmla="*/ 3178632 w 4135896"/>
              <a:gd name="connsiteY11" fmla="*/ 607153 h 4334334"/>
              <a:gd name="connsiteX12" fmla="*/ 2840495 w 4135896"/>
              <a:gd name="connsiteY12" fmla="*/ 1131028 h 4334334"/>
              <a:gd name="connsiteX13" fmla="*/ 3030995 w 4135896"/>
              <a:gd name="connsiteY13" fmla="*/ 1288191 h 4334334"/>
              <a:gd name="connsiteX14" fmla="*/ 3497722 w 4135896"/>
              <a:gd name="connsiteY14" fmla="*/ 850041 h 4334334"/>
              <a:gd name="connsiteX15" fmla="*/ 3716796 w 4135896"/>
              <a:gd name="connsiteY15" fmla="*/ 1135791 h 4334334"/>
              <a:gd name="connsiteX16" fmla="*/ 3954921 w 4135896"/>
              <a:gd name="connsiteY16" fmla="*/ 988154 h 4334334"/>
              <a:gd name="connsiteX17" fmla="*/ 4135896 w 4135896"/>
              <a:gd name="connsiteY17" fmla="*/ 1340579 h 4334334"/>
              <a:gd name="connsiteX18" fmla="*/ 3585807 w 4135896"/>
              <a:gd name="connsiteY18" fmla="*/ 1581690 h 4334334"/>
              <a:gd name="connsiteX19" fmla="*/ 3588206 w 4135896"/>
              <a:gd name="connsiteY19" fmla="*/ 2750278 h 4334334"/>
              <a:gd name="connsiteX20" fmla="*/ 3307219 w 4135896"/>
              <a:gd name="connsiteY20" fmla="*/ 2664552 h 4334334"/>
              <a:gd name="connsiteX21" fmla="*/ 2835731 w 4135896"/>
              <a:gd name="connsiteY21" fmla="*/ 3212240 h 4334334"/>
              <a:gd name="connsiteX22" fmla="*/ 3159582 w 4135896"/>
              <a:gd name="connsiteY22" fmla="*/ 3740878 h 4334334"/>
              <a:gd name="connsiteX23" fmla="*/ 2535695 w 4135896"/>
              <a:gd name="connsiteY23" fmla="*/ 4002816 h 4334334"/>
              <a:gd name="connsiteX24" fmla="*/ 2321382 w 4135896"/>
              <a:gd name="connsiteY24" fmla="*/ 3116991 h 4334334"/>
              <a:gd name="connsiteX25" fmla="*/ 2154694 w 4135896"/>
              <a:gd name="connsiteY25" fmla="*/ 3131279 h 4334334"/>
              <a:gd name="connsiteX26" fmla="*/ 2197557 w 4135896"/>
              <a:gd name="connsiteY26" fmla="*/ 3707541 h 4334334"/>
              <a:gd name="connsiteX27" fmla="*/ 2122039 w 4135896"/>
              <a:gd name="connsiteY27" fmla="*/ 4334334 h 4334334"/>
              <a:gd name="connsiteX28" fmla="*/ 968832 w 4135896"/>
              <a:gd name="connsiteY28" fmla="*/ 3974241 h 4334334"/>
              <a:gd name="connsiteX29" fmla="*/ 1073607 w 4135896"/>
              <a:gd name="connsiteY29" fmla="*/ 3721828 h 4334334"/>
              <a:gd name="connsiteX30" fmla="*/ 825956 w 4135896"/>
              <a:gd name="connsiteY30" fmla="*/ 3512278 h 4334334"/>
              <a:gd name="connsiteX31" fmla="*/ 1264107 w 4135896"/>
              <a:gd name="connsiteY31" fmla="*/ 3055078 h 4334334"/>
              <a:gd name="connsiteX32" fmla="*/ 1111706 w 4135896"/>
              <a:gd name="connsiteY32" fmla="*/ 2869340 h 4334334"/>
              <a:gd name="connsiteX33" fmla="*/ 1368882 w 4135896"/>
              <a:gd name="connsiteY33" fmla="*/ 2683602 h 4334334"/>
              <a:gd name="connsiteX34" fmla="*/ 1230769 w 4135896"/>
              <a:gd name="connsiteY34" fmla="*/ 2354990 h 4334334"/>
              <a:gd name="connsiteX35" fmla="*/ 29622 w 4135896"/>
              <a:gd name="connsiteY35" fmla="*/ 2567528 h 4334334"/>
              <a:gd name="connsiteX0" fmla="*/ 29622 w 4135896"/>
              <a:gd name="connsiteY0" fmla="*/ 2567528 h 4334334"/>
              <a:gd name="connsiteX1" fmla="*/ 1312414 w 4135896"/>
              <a:gd name="connsiteY1" fmla="*/ 167309 h 4334334"/>
              <a:gd name="connsiteX2" fmla="*/ 1907043 w 4135896"/>
              <a:gd name="connsiteY2" fmla="*/ 1597753 h 4334334"/>
              <a:gd name="connsiteX3" fmla="*/ 2040392 w 4135896"/>
              <a:gd name="connsiteY3" fmla="*/ 1554890 h 4334334"/>
              <a:gd name="connsiteX4" fmla="*/ 1759407 w 4135896"/>
              <a:gd name="connsiteY4" fmla="*/ 40416 h 4334334"/>
              <a:gd name="connsiteX5" fmla="*/ 2126119 w 4135896"/>
              <a:gd name="connsiteY5" fmla="*/ 16604 h 4334334"/>
              <a:gd name="connsiteX6" fmla="*/ 2145169 w 4135896"/>
              <a:gd name="connsiteY6" fmla="*/ 316642 h 4334334"/>
              <a:gd name="connsiteX7" fmla="*/ 2521407 w 4135896"/>
              <a:gd name="connsiteY7" fmla="*/ 383316 h 4334334"/>
              <a:gd name="connsiteX8" fmla="*/ 2397582 w 4135896"/>
              <a:gd name="connsiteY8" fmla="*/ 935767 h 4334334"/>
              <a:gd name="connsiteX9" fmla="*/ 2626182 w 4135896"/>
              <a:gd name="connsiteY9" fmla="*/ 1021491 h 4334334"/>
              <a:gd name="connsiteX10" fmla="*/ 2888120 w 4135896"/>
              <a:gd name="connsiteY10" fmla="*/ 445229 h 4334334"/>
              <a:gd name="connsiteX11" fmla="*/ 3178632 w 4135896"/>
              <a:gd name="connsiteY11" fmla="*/ 607153 h 4334334"/>
              <a:gd name="connsiteX12" fmla="*/ 2840495 w 4135896"/>
              <a:gd name="connsiteY12" fmla="*/ 1131028 h 4334334"/>
              <a:gd name="connsiteX13" fmla="*/ 3030995 w 4135896"/>
              <a:gd name="connsiteY13" fmla="*/ 1288191 h 4334334"/>
              <a:gd name="connsiteX14" fmla="*/ 3497722 w 4135896"/>
              <a:gd name="connsiteY14" fmla="*/ 850041 h 4334334"/>
              <a:gd name="connsiteX15" fmla="*/ 3716796 w 4135896"/>
              <a:gd name="connsiteY15" fmla="*/ 1135791 h 4334334"/>
              <a:gd name="connsiteX16" fmla="*/ 3954921 w 4135896"/>
              <a:gd name="connsiteY16" fmla="*/ 988154 h 4334334"/>
              <a:gd name="connsiteX17" fmla="*/ 4135896 w 4135896"/>
              <a:gd name="connsiteY17" fmla="*/ 1340579 h 4334334"/>
              <a:gd name="connsiteX18" fmla="*/ 3585807 w 4135896"/>
              <a:gd name="connsiteY18" fmla="*/ 1581690 h 4334334"/>
              <a:gd name="connsiteX19" fmla="*/ 3588206 w 4135896"/>
              <a:gd name="connsiteY19" fmla="*/ 2750278 h 4334334"/>
              <a:gd name="connsiteX20" fmla="*/ 3307219 w 4135896"/>
              <a:gd name="connsiteY20" fmla="*/ 2664552 h 4334334"/>
              <a:gd name="connsiteX21" fmla="*/ 2835731 w 4135896"/>
              <a:gd name="connsiteY21" fmla="*/ 3212240 h 4334334"/>
              <a:gd name="connsiteX22" fmla="*/ 3159582 w 4135896"/>
              <a:gd name="connsiteY22" fmla="*/ 3740878 h 4334334"/>
              <a:gd name="connsiteX23" fmla="*/ 2535695 w 4135896"/>
              <a:gd name="connsiteY23" fmla="*/ 4002816 h 4334334"/>
              <a:gd name="connsiteX24" fmla="*/ 2321382 w 4135896"/>
              <a:gd name="connsiteY24" fmla="*/ 3116991 h 4334334"/>
              <a:gd name="connsiteX25" fmla="*/ 2154694 w 4135896"/>
              <a:gd name="connsiteY25" fmla="*/ 3131279 h 4334334"/>
              <a:gd name="connsiteX26" fmla="*/ 2197557 w 4135896"/>
              <a:gd name="connsiteY26" fmla="*/ 3707541 h 4334334"/>
              <a:gd name="connsiteX27" fmla="*/ 2122039 w 4135896"/>
              <a:gd name="connsiteY27" fmla="*/ 4334334 h 4334334"/>
              <a:gd name="connsiteX28" fmla="*/ 968832 w 4135896"/>
              <a:gd name="connsiteY28" fmla="*/ 3974241 h 4334334"/>
              <a:gd name="connsiteX29" fmla="*/ 1073607 w 4135896"/>
              <a:gd name="connsiteY29" fmla="*/ 3721828 h 4334334"/>
              <a:gd name="connsiteX30" fmla="*/ 825956 w 4135896"/>
              <a:gd name="connsiteY30" fmla="*/ 3512278 h 4334334"/>
              <a:gd name="connsiteX31" fmla="*/ 1264107 w 4135896"/>
              <a:gd name="connsiteY31" fmla="*/ 3055078 h 4334334"/>
              <a:gd name="connsiteX32" fmla="*/ 1111706 w 4135896"/>
              <a:gd name="connsiteY32" fmla="*/ 2869340 h 4334334"/>
              <a:gd name="connsiteX33" fmla="*/ 1368882 w 4135896"/>
              <a:gd name="connsiteY33" fmla="*/ 2683602 h 4334334"/>
              <a:gd name="connsiteX34" fmla="*/ 1230769 w 4135896"/>
              <a:gd name="connsiteY34" fmla="*/ 2354990 h 4334334"/>
              <a:gd name="connsiteX35" fmla="*/ 29622 w 4135896"/>
              <a:gd name="connsiteY35" fmla="*/ 2567528 h 4334334"/>
              <a:gd name="connsiteX0" fmla="*/ 29622 w 4135896"/>
              <a:gd name="connsiteY0" fmla="*/ 2570961 h 4337767"/>
              <a:gd name="connsiteX1" fmla="*/ 1312414 w 4135896"/>
              <a:gd name="connsiteY1" fmla="*/ 170742 h 4337767"/>
              <a:gd name="connsiteX2" fmla="*/ 1907043 w 4135896"/>
              <a:gd name="connsiteY2" fmla="*/ 1601186 h 4337767"/>
              <a:gd name="connsiteX3" fmla="*/ 2040392 w 4135896"/>
              <a:gd name="connsiteY3" fmla="*/ 1558323 h 4337767"/>
              <a:gd name="connsiteX4" fmla="*/ 1759407 w 4135896"/>
              <a:gd name="connsiteY4" fmla="*/ 43849 h 4337767"/>
              <a:gd name="connsiteX5" fmla="*/ 2126119 w 4135896"/>
              <a:gd name="connsiteY5" fmla="*/ 20037 h 4337767"/>
              <a:gd name="connsiteX6" fmla="*/ 2145169 w 4135896"/>
              <a:gd name="connsiteY6" fmla="*/ 320075 h 4337767"/>
              <a:gd name="connsiteX7" fmla="*/ 2521407 w 4135896"/>
              <a:gd name="connsiteY7" fmla="*/ 386749 h 4337767"/>
              <a:gd name="connsiteX8" fmla="*/ 2397582 w 4135896"/>
              <a:gd name="connsiteY8" fmla="*/ 939200 h 4337767"/>
              <a:gd name="connsiteX9" fmla="*/ 2626182 w 4135896"/>
              <a:gd name="connsiteY9" fmla="*/ 1024924 h 4337767"/>
              <a:gd name="connsiteX10" fmla="*/ 2888120 w 4135896"/>
              <a:gd name="connsiteY10" fmla="*/ 448662 h 4337767"/>
              <a:gd name="connsiteX11" fmla="*/ 3178632 w 4135896"/>
              <a:gd name="connsiteY11" fmla="*/ 610586 h 4337767"/>
              <a:gd name="connsiteX12" fmla="*/ 2840495 w 4135896"/>
              <a:gd name="connsiteY12" fmla="*/ 1134461 h 4337767"/>
              <a:gd name="connsiteX13" fmla="*/ 3030995 w 4135896"/>
              <a:gd name="connsiteY13" fmla="*/ 1291624 h 4337767"/>
              <a:gd name="connsiteX14" fmla="*/ 3497722 w 4135896"/>
              <a:gd name="connsiteY14" fmla="*/ 853474 h 4337767"/>
              <a:gd name="connsiteX15" fmla="*/ 3716796 w 4135896"/>
              <a:gd name="connsiteY15" fmla="*/ 1139224 h 4337767"/>
              <a:gd name="connsiteX16" fmla="*/ 3954921 w 4135896"/>
              <a:gd name="connsiteY16" fmla="*/ 991587 h 4337767"/>
              <a:gd name="connsiteX17" fmla="*/ 4135896 w 4135896"/>
              <a:gd name="connsiteY17" fmla="*/ 1344012 h 4337767"/>
              <a:gd name="connsiteX18" fmla="*/ 3585807 w 4135896"/>
              <a:gd name="connsiteY18" fmla="*/ 1585123 h 4337767"/>
              <a:gd name="connsiteX19" fmla="*/ 3588206 w 4135896"/>
              <a:gd name="connsiteY19" fmla="*/ 2753711 h 4337767"/>
              <a:gd name="connsiteX20" fmla="*/ 3307219 w 4135896"/>
              <a:gd name="connsiteY20" fmla="*/ 2667985 h 4337767"/>
              <a:gd name="connsiteX21" fmla="*/ 2835731 w 4135896"/>
              <a:gd name="connsiteY21" fmla="*/ 3215673 h 4337767"/>
              <a:gd name="connsiteX22" fmla="*/ 3159582 w 4135896"/>
              <a:gd name="connsiteY22" fmla="*/ 3744311 h 4337767"/>
              <a:gd name="connsiteX23" fmla="*/ 2535695 w 4135896"/>
              <a:gd name="connsiteY23" fmla="*/ 4006249 h 4337767"/>
              <a:gd name="connsiteX24" fmla="*/ 2321382 w 4135896"/>
              <a:gd name="connsiteY24" fmla="*/ 3120424 h 4337767"/>
              <a:gd name="connsiteX25" fmla="*/ 2154694 w 4135896"/>
              <a:gd name="connsiteY25" fmla="*/ 3134712 h 4337767"/>
              <a:gd name="connsiteX26" fmla="*/ 2197557 w 4135896"/>
              <a:gd name="connsiteY26" fmla="*/ 3710974 h 4337767"/>
              <a:gd name="connsiteX27" fmla="*/ 2122039 w 4135896"/>
              <a:gd name="connsiteY27" fmla="*/ 4337767 h 4337767"/>
              <a:gd name="connsiteX28" fmla="*/ 968832 w 4135896"/>
              <a:gd name="connsiteY28" fmla="*/ 3977674 h 4337767"/>
              <a:gd name="connsiteX29" fmla="*/ 1073607 w 4135896"/>
              <a:gd name="connsiteY29" fmla="*/ 3725261 h 4337767"/>
              <a:gd name="connsiteX30" fmla="*/ 825956 w 4135896"/>
              <a:gd name="connsiteY30" fmla="*/ 3515711 h 4337767"/>
              <a:gd name="connsiteX31" fmla="*/ 1264107 w 4135896"/>
              <a:gd name="connsiteY31" fmla="*/ 3058511 h 4337767"/>
              <a:gd name="connsiteX32" fmla="*/ 1111706 w 4135896"/>
              <a:gd name="connsiteY32" fmla="*/ 2872773 h 4337767"/>
              <a:gd name="connsiteX33" fmla="*/ 1368882 w 4135896"/>
              <a:gd name="connsiteY33" fmla="*/ 2687035 h 4337767"/>
              <a:gd name="connsiteX34" fmla="*/ 1230769 w 4135896"/>
              <a:gd name="connsiteY34" fmla="*/ 2358423 h 4337767"/>
              <a:gd name="connsiteX35" fmla="*/ 29622 w 4135896"/>
              <a:gd name="connsiteY35" fmla="*/ 2570961 h 4337767"/>
              <a:gd name="connsiteX0" fmla="*/ 29622 w 4135896"/>
              <a:gd name="connsiteY0" fmla="*/ 2569521 h 4336327"/>
              <a:gd name="connsiteX1" fmla="*/ 1312414 w 4135896"/>
              <a:gd name="connsiteY1" fmla="*/ 169302 h 4336327"/>
              <a:gd name="connsiteX2" fmla="*/ 1907043 w 4135896"/>
              <a:gd name="connsiteY2" fmla="*/ 1599746 h 4336327"/>
              <a:gd name="connsiteX3" fmla="*/ 2040392 w 4135896"/>
              <a:gd name="connsiteY3" fmla="*/ 1556883 h 4336327"/>
              <a:gd name="connsiteX4" fmla="*/ 1759407 w 4135896"/>
              <a:gd name="connsiteY4" fmla="*/ 42409 h 4336327"/>
              <a:gd name="connsiteX5" fmla="*/ 2126119 w 4135896"/>
              <a:gd name="connsiteY5" fmla="*/ 18597 h 4336327"/>
              <a:gd name="connsiteX6" fmla="*/ 2145169 w 4135896"/>
              <a:gd name="connsiteY6" fmla="*/ 318635 h 4336327"/>
              <a:gd name="connsiteX7" fmla="*/ 2521407 w 4135896"/>
              <a:gd name="connsiteY7" fmla="*/ 385309 h 4336327"/>
              <a:gd name="connsiteX8" fmla="*/ 2397582 w 4135896"/>
              <a:gd name="connsiteY8" fmla="*/ 937760 h 4336327"/>
              <a:gd name="connsiteX9" fmla="*/ 2626182 w 4135896"/>
              <a:gd name="connsiteY9" fmla="*/ 1023484 h 4336327"/>
              <a:gd name="connsiteX10" fmla="*/ 2888120 w 4135896"/>
              <a:gd name="connsiteY10" fmla="*/ 447222 h 4336327"/>
              <a:gd name="connsiteX11" fmla="*/ 3178632 w 4135896"/>
              <a:gd name="connsiteY11" fmla="*/ 609146 h 4336327"/>
              <a:gd name="connsiteX12" fmla="*/ 2840495 w 4135896"/>
              <a:gd name="connsiteY12" fmla="*/ 1133021 h 4336327"/>
              <a:gd name="connsiteX13" fmla="*/ 3030995 w 4135896"/>
              <a:gd name="connsiteY13" fmla="*/ 1290184 h 4336327"/>
              <a:gd name="connsiteX14" fmla="*/ 3497722 w 4135896"/>
              <a:gd name="connsiteY14" fmla="*/ 852034 h 4336327"/>
              <a:gd name="connsiteX15" fmla="*/ 3716796 w 4135896"/>
              <a:gd name="connsiteY15" fmla="*/ 1137784 h 4336327"/>
              <a:gd name="connsiteX16" fmla="*/ 3954921 w 4135896"/>
              <a:gd name="connsiteY16" fmla="*/ 990147 h 4336327"/>
              <a:gd name="connsiteX17" fmla="*/ 4135896 w 4135896"/>
              <a:gd name="connsiteY17" fmla="*/ 1342572 h 4336327"/>
              <a:gd name="connsiteX18" fmla="*/ 3585807 w 4135896"/>
              <a:gd name="connsiteY18" fmla="*/ 1583683 h 4336327"/>
              <a:gd name="connsiteX19" fmla="*/ 3588206 w 4135896"/>
              <a:gd name="connsiteY19" fmla="*/ 2752271 h 4336327"/>
              <a:gd name="connsiteX20" fmla="*/ 3307219 w 4135896"/>
              <a:gd name="connsiteY20" fmla="*/ 2666545 h 4336327"/>
              <a:gd name="connsiteX21" fmla="*/ 2835731 w 4135896"/>
              <a:gd name="connsiteY21" fmla="*/ 3214233 h 4336327"/>
              <a:gd name="connsiteX22" fmla="*/ 3159582 w 4135896"/>
              <a:gd name="connsiteY22" fmla="*/ 3742871 h 4336327"/>
              <a:gd name="connsiteX23" fmla="*/ 2535695 w 4135896"/>
              <a:gd name="connsiteY23" fmla="*/ 4004809 h 4336327"/>
              <a:gd name="connsiteX24" fmla="*/ 2321382 w 4135896"/>
              <a:gd name="connsiteY24" fmla="*/ 3118984 h 4336327"/>
              <a:gd name="connsiteX25" fmla="*/ 2154694 w 4135896"/>
              <a:gd name="connsiteY25" fmla="*/ 3133272 h 4336327"/>
              <a:gd name="connsiteX26" fmla="*/ 2197557 w 4135896"/>
              <a:gd name="connsiteY26" fmla="*/ 3709534 h 4336327"/>
              <a:gd name="connsiteX27" fmla="*/ 2122039 w 4135896"/>
              <a:gd name="connsiteY27" fmla="*/ 4336327 h 4336327"/>
              <a:gd name="connsiteX28" fmla="*/ 968832 w 4135896"/>
              <a:gd name="connsiteY28" fmla="*/ 3976234 h 4336327"/>
              <a:gd name="connsiteX29" fmla="*/ 1073607 w 4135896"/>
              <a:gd name="connsiteY29" fmla="*/ 3723821 h 4336327"/>
              <a:gd name="connsiteX30" fmla="*/ 825956 w 4135896"/>
              <a:gd name="connsiteY30" fmla="*/ 3514271 h 4336327"/>
              <a:gd name="connsiteX31" fmla="*/ 1264107 w 4135896"/>
              <a:gd name="connsiteY31" fmla="*/ 3057071 h 4336327"/>
              <a:gd name="connsiteX32" fmla="*/ 1111706 w 4135896"/>
              <a:gd name="connsiteY32" fmla="*/ 2871333 h 4336327"/>
              <a:gd name="connsiteX33" fmla="*/ 1368882 w 4135896"/>
              <a:gd name="connsiteY33" fmla="*/ 2685595 h 4336327"/>
              <a:gd name="connsiteX34" fmla="*/ 1230769 w 4135896"/>
              <a:gd name="connsiteY34" fmla="*/ 2356983 h 4336327"/>
              <a:gd name="connsiteX35" fmla="*/ 29622 w 4135896"/>
              <a:gd name="connsiteY35" fmla="*/ 2569521 h 4336327"/>
              <a:gd name="connsiteX0" fmla="*/ 29622 w 4135896"/>
              <a:gd name="connsiteY0" fmla="*/ 2564463 h 4331269"/>
              <a:gd name="connsiteX1" fmla="*/ 1312414 w 4135896"/>
              <a:gd name="connsiteY1" fmla="*/ 164244 h 4331269"/>
              <a:gd name="connsiteX2" fmla="*/ 1907043 w 4135896"/>
              <a:gd name="connsiteY2" fmla="*/ 1594688 h 4331269"/>
              <a:gd name="connsiteX3" fmla="*/ 2040392 w 4135896"/>
              <a:gd name="connsiteY3" fmla="*/ 1551825 h 4331269"/>
              <a:gd name="connsiteX4" fmla="*/ 1759407 w 4135896"/>
              <a:gd name="connsiteY4" fmla="*/ 37351 h 4331269"/>
              <a:gd name="connsiteX5" fmla="*/ 2126119 w 4135896"/>
              <a:gd name="connsiteY5" fmla="*/ 13539 h 4331269"/>
              <a:gd name="connsiteX6" fmla="*/ 2145169 w 4135896"/>
              <a:gd name="connsiteY6" fmla="*/ 313577 h 4331269"/>
              <a:gd name="connsiteX7" fmla="*/ 2521407 w 4135896"/>
              <a:gd name="connsiteY7" fmla="*/ 380251 h 4331269"/>
              <a:gd name="connsiteX8" fmla="*/ 2397582 w 4135896"/>
              <a:gd name="connsiteY8" fmla="*/ 932702 h 4331269"/>
              <a:gd name="connsiteX9" fmla="*/ 2626182 w 4135896"/>
              <a:gd name="connsiteY9" fmla="*/ 1018426 h 4331269"/>
              <a:gd name="connsiteX10" fmla="*/ 2888120 w 4135896"/>
              <a:gd name="connsiteY10" fmla="*/ 442164 h 4331269"/>
              <a:gd name="connsiteX11" fmla="*/ 3178632 w 4135896"/>
              <a:gd name="connsiteY11" fmla="*/ 604088 h 4331269"/>
              <a:gd name="connsiteX12" fmla="*/ 2840495 w 4135896"/>
              <a:gd name="connsiteY12" fmla="*/ 1127963 h 4331269"/>
              <a:gd name="connsiteX13" fmla="*/ 3030995 w 4135896"/>
              <a:gd name="connsiteY13" fmla="*/ 1285126 h 4331269"/>
              <a:gd name="connsiteX14" fmla="*/ 3497722 w 4135896"/>
              <a:gd name="connsiteY14" fmla="*/ 846976 h 4331269"/>
              <a:gd name="connsiteX15" fmla="*/ 3716796 w 4135896"/>
              <a:gd name="connsiteY15" fmla="*/ 1132726 h 4331269"/>
              <a:gd name="connsiteX16" fmla="*/ 3954921 w 4135896"/>
              <a:gd name="connsiteY16" fmla="*/ 985089 h 4331269"/>
              <a:gd name="connsiteX17" fmla="*/ 4135896 w 4135896"/>
              <a:gd name="connsiteY17" fmla="*/ 1337514 h 4331269"/>
              <a:gd name="connsiteX18" fmla="*/ 3585807 w 4135896"/>
              <a:gd name="connsiteY18" fmla="*/ 1578625 h 4331269"/>
              <a:gd name="connsiteX19" fmla="*/ 3588206 w 4135896"/>
              <a:gd name="connsiteY19" fmla="*/ 2747213 h 4331269"/>
              <a:gd name="connsiteX20" fmla="*/ 3307219 w 4135896"/>
              <a:gd name="connsiteY20" fmla="*/ 2661487 h 4331269"/>
              <a:gd name="connsiteX21" fmla="*/ 2835731 w 4135896"/>
              <a:gd name="connsiteY21" fmla="*/ 3209175 h 4331269"/>
              <a:gd name="connsiteX22" fmla="*/ 3159582 w 4135896"/>
              <a:gd name="connsiteY22" fmla="*/ 3737813 h 4331269"/>
              <a:gd name="connsiteX23" fmla="*/ 2535695 w 4135896"/>
              <a:gd name="connsiteY23" fmla="*/ 3999751 h 4331269"/>
              <a:gd name="connsiteX24" fmla="*/ 2321382 w 4135896"/>
              <a:gd name="connsiteY24" fmla="*/ 3113926 h 4331269"/>
              <a:gd name="connsiteX25" fmla="*/ 2154694 w 4135896"/>
              <a:gd name="connsiteY25" fmla="*/ 3128214 h 4331269"/>
              <a:gd name="connsiteX26" fmla="*/ 2197557 w 4135896"/>
              <a:gd name="connsiteY26" fmla="*/ 3704476 h 4331269"/>
              <a:gd name="connsiteX27" fmla="*/ 2122039 w 4135896"/>
              <a:gd name="connsiteY27" fmla="*/ 4331269 h 4331269"/>
              <a:gd name="connsiteX28" fmla="*/ 968832 w 4135896"/>
              <a:gd name="connsiteY28" fmla="*/ 3971176 h 4331269"/>
              <a:gd name="connsiteX29" fmla="*/ 1073607 w 4135896"/>
              <a:gd name="connsiteY29" fmla="*/ 3718763 h 4331269"/>
              <a:gd name="connsiteX30" fmla="*/ 825956 w 4135896"/>
              <a:gd name="connsiteY30" fmla="*/ 3509213 h 4331269"/>
              <a:gd name="connsiteX31" fmla="*/ 1264107 w 4135896"/>
              <a:gd name="connsiteY31" fmla="*/ 3052013 h 4331269"/>
              <a:gd name="connsiteX32" fmla="*/ 1111706 w 4135896"/>
              <a:gd name="connsiteY32" fmla="*/ 2866275 h 4331269"/>
              <a:gd name="connsiteX33" fmla="*/ 1368882 w 4135896"/>
              <a:gd name="connsiteY33" fmla="*/ 2680537 h 4331269"/>
              <a:gd name="connsiteX34" fmla="*/ 1230769 w 4135896"/>
              <a:gd name="connsiteY34" fmla="*/ 2351925 h 4331269"/>
              <a:gd name="connsiteX35" fmla="*/ 29622 w 4135896"/>
              <a:gd name="connsiteY35" fmla="*/ 2564463 h 4331269"/>
              <a:gd name="connsiteX0" fmla="*/ 29622 w 4135896"/>
              <a:gd name="connsiteY0" fmla="*/ 2561051 h 4327857"/>
              <a:gd name="connsiteX1" fmla="*/ 1312414 w 4135896"/>
              <a:gd name="connsiteY1" fmla="*/ 160832 h 4327857"/>
              <a:gd name="connsiteX2" fmla="*/ 1907043 w 4135896"/>
              <a:gd name="connsiteY2" fmla="*/ 1591276 h 4327857"/>
              <a:gd name="connsiteX3" fmla="*/ 2040392 w 4135896"/>
              <a:gd name="connsiteY3" fmla="*/ 1548413 h 4327857"/>
              <a:gd name="connsiteX4" fmla="*/ 1759407 w 4135896"/>
              <a:gd name="connsiteY4" fmla="*/ 33939 h 4327857"/>
              <a:gd name="connsiteX5" fmla="*/ 2126119 w 4135896"/>
              <a:gd name="connsiteY5" fmla="*/ 10127 h 4327857"/>
              <a:gd name="connsiteX6" fmla="*/ 2145169 w 4135896"/>
              <a:gd name="connsiteY6" fmla="*/ 310165 h 4327857"/>
              <a:gd name="connsiteX7" fmla="*/ 2521407 w 4135896"/>
              <a:gd name="connsiteY7" fmla="*/ 376839 h 4327857"/>
              <a:gd name="connsiteX8" fmla="*/ 2397582 w 4135896"/>
              <a:gd name="connsiteY8" fmla="*/ 929290 h 4327857"/>
              <a:gd name="connsiteX9" fmla="*/ 2626182 w 4135896"/>
              <a:gd name="connsiteY9" fmla="*/ 1015014 h 4327857"/>
              <a:gd name="connsiteX10" fmla="*/ 2888120 w 4135896"/>
              <a:gd name="connsiteY10" fmla="*/ 438752 h 4327857"/>
              <a:gd name="connsiteX11" fmla="*/ 3178632 w 4135896"/>
              <a:gd name="connsiteY11" fmla="*/ 600676 h 4327857"/>
              <a:gd name="connsiteX12" fmla="*/ 2840495 w 4135896"/>
              <a:gd name="connsiteY12" fmla="*/ 1124551 h 4327857"/>
              <a:gd name="connsiteX13" fmla="*/ 3030995 w 4135896"/>
              <a:gd name="connsiteY13" fmla="*/ 1281714 h 4327857"/>
              <a:gd name="connsiteX14" fmla="*/ 3497722 w 4135896"/>
              <a:gd name="connsiteY14" fmla="*/ 843564 h 4327857"/>
              <a:gd name="connsiteX15" fmla="*/ 3716796 w 4135896"/>
              <a:gd name="connsiteY15" fmla="*/ 1129314 h 4327857"/>
              <a:gd name="connsiteX16" fmla="*/ 3954921 w 4135896"/>
              <a:gd name="connsiteY16" fmla="*/ 981677 h 4327857"/>
              <a:gd name="connsiteX17" fmla="*/ 4135896 w 4135896"/>
              <a:gd name="connsiteY17" fmla="*/ 1334102 h 4327857"/>
              <a:gd name="connsiteX18" fmla="*/ 3585807 w 4135896"/>
              <a:gd name="connsiteY18" fmla="*/ 1575213 h 4327857"/>
              <a:gd name="connsiteX19" fmla="*/ 3588206 w 4135896"/>
              <a:gd name="connsiteY19" fmla="*/ 2743801 h 4327857"/>
              <a:gd name="connsiteX20" fmla="*/ 3307219 w 4135896"/>
              <a:gd name="connsiteY20" fmla="*/ 2658075 h 4327857"/>
              <a:gd name="connsiteX21" fmla="*/ 2835731 w 4135896"/>
              <a:gd name="connsiteY21" fmla="*/ 3205763 h 4327857"/>
              <a:gd name="connsiteX22" fmla="*/ 3159582 w 4135896"/>
              <a:gd name="connsiteY22" fmla="*/ 3734401 h 4327857"/>
              <a:gd name="connsiteX23" fmla="*/ 2535695 w 4135896"/>
              <a:gd name="connsiteY23" fmla="*/ 3996339 h 4327857"/>
              <a:gd name="connsiteX24" fmla="*/ 2321382 w 4135896"/>
              <a:gd name="connsiteY24" fmla="*/ 3110514 h 4327857"/>
              <a:gd name="connsiteX25" fmla="*/ 2154694 w 4135896"/>
              <a:gd name="connsiteY25" fmla="*/ 3124802 h 4327857"/>
              <a:gd name="connsiteX26" fmla="*/ 2197557 w 4135896"/>
              <a:gd name="connsiteY26" fmla="*/ 3701064 h 4327857"/>
              <a:gd name="connsiteX27" fmla="*/ 2122039 w 4135896"/>
              <a:gd name="connsiteY27" fmla="*/ 4327857 h 4327857"/>
              <a:gd name="connsiteX28" fmla="*/ 968832 w 4135896"/>
              <a:gd name="connsiteY28" fmla="*/ 3967764 h 4327857"/>
              <a:gd name="connsiteX29" fmla="*/ 1073607 w 4135896"/>
              <a:gd name="connsiteY29" fmla="*/ 3715351 h 4327857"/>
              <a:gd name="connsiteX30" fmla="*/ 825956 w 4135896"/>
              <a:gd name="connsiteY30" fmla="*/ 3505801 h 4327857"/>
              <a:gd name="connsiteX31" fmla="*/ 1264107 w 4135896"/>
              <a:gd name="connsiteY31" fmla="*/ 3048601 h 4327857"/>
              <a:gd name="connsiteX32" fmla="*/ 1111706 w 4135896"/>
              <a:gd name="connsiteY32" fmla="*/ 2862863 h 4327857"/>
              <a:gd name="connsiteX33" fmla="*/ 1368882 w 4135896"/>
              <a:gd name="connsiteY33" fmla="*/ 2677125 h 4327857"/>
              <a:gd name="connsiteX34" fmla="*/ 1230769 w 4135896"/>
              <a:gd name="connsiteY34" fmla="*/ 2348513 h 4327857"/>
              <a:gd name="connsiteX35" fmla="*/ 29622 w 4135896"/>
              <a:gd name="connsiteY35" fmla="*/ 2561051 h 4327857"/>
              <a:gd name="connsiteX0" fmla="*/ 29622 w 4135896"/>
              <a:gd name="connsiteY0" fmla="*/ 2559921 h 4326727"/>
              <a:gd name="connsiteX1" fmla="*/ 1312414 w 4135896"/>
              <a:gd name="connsiteY1" fmla="*/ 159702 h 4326727"/>
              <a:gd name="connsiteX2" fmla="*/ 1907043 w 4135896"/>
              <a:gd name="connsiteY2" fmla="*/ 1590146 h 4326727"/>
              <a:gd name="connsiteX3" fmla="*/ 2040392 w 4135896"/>
              <a:gd name="connsiteY3" fmla="*/ 1547283 h 4326727"/>
              <a:gd name="connsiteX4" fmla="*/ 1759407 w 4135896"/>
              <a:gd name="connsiteY4" fmla="*/ 32809 h 4326727"/>
              <a:gd name="connsiteX5" fmla="*/ 2126119 w 4135896"/>
              <a:gd name="connsiteY5" fmla="*/ 8997 h 4326727"/>
              <a:gd name="connsiteX6" fmla="*/ 2145169 w 4135896"/>
              <a:gd name="connsiteY6" fmla="*/ 309035 h 4326727"/>
              <a:gd name="connsiteX7" fmla="*/ 2521407 w 4135896"/>
              <a:gd name="connsiteY7" fmla="*/ 375709 h 4326727"/>
              <a:gd name="connsiteX8" fmla="*/ 2397582 w 4135896"/>
              <a:gd name="connsiteY8" fmla="*/ 928160 h 4326727"/>
              <a:gd name="connsiteX9" fmla="*/ 2626182 w 4135896"/>
              <a:gd name="connsiteY9" fmla="*/ 1013884 h 4326727"/>
              <a:gd name="connsiteX10" fmla="*/ 2888120 w 4135896"/>
              <a:gd name="connsiteY10" fmla="*/ 437622 h 4326727"/>
              <a:gd name="connsiteX11" fmla="*/ 3178632 w 4135896"/>
              <a:gd name="connsiteY11" fmla="*/ 599546 h 4326727"/>
              <a:gd name="connsiteX12" fmla="*/ 2840495 w 4135896"/>
              <a:gd name="connsiteY12" fmla="*/ 1123421 h 4326727"/>
              <a:gd name="connsiteX13" fmla="*/ 3030995 w 4135896"/>
              <a:gd name="connsiteY13" fmla="*/ 1280584 h 4326727"/>
              <a:gd name="connsiteX14" fmla="*/ 3497722 w 4135896"/>
              <a:gd name="connsiteY14" fmla="*/ 842434 h 4326727"/>
              <a:gd name="connsiteX15" fmla="*/ 3716796 w 4135896"/>
              <a:gd name="connsiteY15" fmla="*/ 1128184 h 4326727"/>
              <a:gd name="connsiteX16" fmla="*/ 3954921 w 4135896"/>
              <a:gd name="connsiteY16" fmla="*/ 980547 h 4326727"/>
              <a:gd name="connsiteX17" fmla="*/ 4135896 w 4135896"/>
              <a:gd name="connsiteY17" fmla="*/ 1332972 h 4326727"/>
              <a:gd name="connsiteX18" fmla="*/ 3585807 w 4135896"/>
              <a:gd name="connsiteY18" fmla="*/ 1574083 h 4326727"/>
              <a:gd name="connsiteX19" fmla="*/ 3588206 w 4135896"/>
              <a:gd name="connsiteY19" fmla="*/ 2742671 h 4326727"/>
              <a:gd name="connsiteX20" fmla="*/ 3307219 w 4135896"/>
              <a:gd name="connsiteY20" fmla="*/ 2656945 h 4326727"/>
              <a:gd name="connsiteX21" fmla="*/ 2835731 w 4135896"/>
              <a:gd name="connsiteY21" fmla="*/ 3204633 h 4326727"/>
              <a:gd name="connsiteX22" fmla="*/ 3159582 w 4135896"/>
              <a:gd name="connsiteY22" fmla="*/ 3733271 h 4326727"/>
              <a:gd name="connsiteX23" fmla="*/ 2535695 w 4135896"/>
              <a:gd name="connsiteY23" fmla="*/ 3995209 h 4326727"/>
              <a:gd name="connsiteX24" fmla="*/ 2321382 w 4135896"/>
              <a:gd name="connsiteY24" fmla="*/ 3109384 h 4326727"/>
              <a:gd name="connsiteX25" fmla="*/ 2154694 w 4135896"/>
              <a:gd name="connsiteY25" fmla="*/ 3123672 h 4326727"/>
              <a:gd name="connsiteX26" fmla="*/ 2197557 w 4135896"/>
              <a:gd name="connsiteY26" fmla="*/ 3699934 h 4326727"/>
              <a:gd name="connsiteX27" fmla="*/ 2122039 w 4135896"/>
              <a:gd name="connsiteY27" fmla="*/ 4326727 h 4326727"/>
              <a:gd name="connsiteX28" fmla="*/ 968832 w 4135896"/>
              <a:gd name="connsiteY28" fmla="*/ 3966634 h 4326727"/>
              <a:gd name="connsiteX29" fmla="*/ 1073607 w 4135896"/>
              <a:gd name="connsiteY29" fmla="*/ 3714221 h 4326727"/>
              <a:gd name="connsiteX30" fmla="*/ 825956 w 4135896"/>
              <a:gd name="connsiteY30" fmla="*/ 3504671 h 4326727"/>
              <a:gd name="connsiteX31" fmla="*/ 1264107 w 4135896"/>
              <a:gd name="connsiteY31" fmla="*/ 3047471 h 4326727"/>
              <a:gd name="connsiteX32" fmla="*/ 1111706 w 4135896"/>
              <a:gd name="connsiteY32" fmla="*/ 2861733 h 4326727"/>
              <a:gd name="connsiteX33" fmla="*/ 1368882 w 4135896"/>
              <a:gd name="connsiteY33" fmla="*/ 2675995 h 4326727"/>
              <a:gd name="connsiteX34" fmla="*/ 1230769 w 4135896"/>
              <a:gd name="connsiteY34" fmla="*/ 2347383 h 4326727"/>
              <a:gd name="connsiteX35" fmla="*/ 29622 w 4135896"/>
              <a:gd name="connsiteY35" fmla="*/ 2559921 h 4326727"/>
              <a:gd name="connsiteX0" fmla="*/ 29622 w 4135896"/>
              <a:gd name="connsiteY0" fmla="*/ 2571444 h 4338250"/>
              <a:gd name="connsiteX1" fmla="*/ 1312414 w 4135896"/>
              <a:gd name="connsiteY1" fmla="*/ 171225 h 4338250"/>
              <a:gd name="connsiteX2" fmla="*/ 1907043 w 4135896"/>
              <a:gd name="connsiteY2" fmla="*/ 1601669 h 4338250"/>
              <a:gd name="connsiteX3" fmla="*/ 2040392 w 4135896"/>
              <a:gd name="connsiteY3" fmla="*/ 1558806 h 4338250"/>
              <a:gd name="connsiteX4" fmla="*/ 1759407 w 4135896"/>
              <a:gd name="connsiteY4" fmla="*/ 44332 h 4338250"/>
              <a:gd name="connsiteX5" fmla="*/ 2126119 w 4135896"/>
              <a:gd name="connsiteY5" fmla="*/ 6233 h 4338250"/>
              <a:gd name="connsiteX6" fmla="*/ 2145169 w 4135896"/>
              <a:gd name="connsiteY6" fmla="*/ 320558 h 4338250"/>
              <a:gd name="connsiteX7" fmla="*/ 2521407 w 4135896"/>
              <a:gd name="connsiteY7" fmla="*/ 387232 h 4338250"/>
              <a:gd name="connsiteX8" fmla="*/ 2397582 w 4135896"/>
              <a:gd name="connsiteY8" fmla="*/ 939683 h 4338250"/>
              <a:gd name="connsiteX9" fmla="*/ 2626182 w 4135896"/>
              <a:gd name="connsiteY9" fmla="*/ 1025407 h 4338250"/>
              <a:gd name="connsiteX10" fmla="*/ 2888120 w 4135896"/>
              <a:gd name="connsiteY10" fmla="*/ 449145 h 4338250"/>
              <a:gd name="connsiteX11" fmla="*/ 3178632 w 4135896"/>
              <a:gd name="connsiteY11" fmla="*/ 611069 h 4338250"/>
              <a:gd name="connsiteX12" fmla="*/ 2840495 w 4135896"/>
              <a:gd name="connsiteY12" fmla="*/ 1134944 h 4338250"/>
              <a:gd name="connsiteX13" fmla="*/ 3030995 w 4135896"/>
              <a:gd name="connsiteY13" fmla="*/ 1292107 h 4338250"/>
              <a:gd name="connsiteX14" fmla="*/ 3497722 w 4135896"/>
              <a:gd name="connsiteY14" fmla="*/ 853957 h 4338250"/>
              <a:gd name="connsiteX15" fmla="*/ 3716796 w 4135896"/>
              <a:gd name="connsiteY15" fmla="*/ 1139707 h 4338250"/>
              <a:gd name="connsiteX16" fmla="*/ 3954921 w 4135896"/>
              <a:gd name="connsiteY16" fmla="*/ 992070 h 4338250"/>
              <a:gd name="connsiteX17" fmla="*/ 4135896 w 4135896"/>
              <a:gd name="connsiteY17" fmla="*/ 1344495 h 4338250"/>
              <a:gd name="connsiteX18" fmla="*/ 3585807 w 4135896"/>
              <a:gd name="connsiteY18" fmla="*/ 1585606 h 4338250"/>
              <a:gd name="connsiteX19" fmla="*/ 3588206 w 4135896"/>
              <a:gd name="connsiteY19" fmla="*/ 2754194 h 4338250"/>
              <a:gd name="connsiteX20" fmla="*/ 3307219 w 4135896"/>
              <a:gd name="connsiteY20" fmla="*/ 2668468 h 4338250"/>
              <a:gd name="connsiteX21" fmla="*/ 2835731 w 4135896"/>
              <a:gd name="connsiteY21" fmla="*/ 3216156 h 4338250"/>
              <a:gd name="connsiteX22" fmla="*/ 3159582 w 4135896"/>
              <a:gd name="connsiteY22" fmla="*/ 3744794 h 4338250"/>
              <a:gd name="connsiteX23" fmla="*/ 2535695 w 4135896"/>
              <a:gd name="connsiteY23" fmla="*/ 4006732 h 4338250"/>
              <a:gd name="connsiteX24" fmla="*/ 2321382 w 4135896"/>
              <a:gd name="connsiteY24" fmla="*/ 3120907 h 4338250"/>
              <a:gd name="connsiteX25" fmla="*/ 2154694 w 4135896"/>
              <a:gd name="connsiteY25" fmla="*/ 3135195 h 4338250"/>
              <a:gd name="connsiteX26" fmla="*/ 2197557 w 4135896"/>
              <a:gd name="connsiteY26" fmla="*/ 3711457 h 4338250"/>
              <a:gd name="connsiteX27" fmla="*/ 2122039 w 4135896"/>
              <a:gd name="connsiteY27" fmla="*/ 4338250 h 4338250"/>
              <a:gd name="connsiteX28" fmla="*/ 968832 w 4135896"/>
              <a:gd name="connsiteY28" fmla="*/ 3978157 h 4338250"/>
              <a:gd name="connsiteX29" fmla="*/ 1073607 w 4135896"/>
              <a:gd name="connsiteY29" fmla="*/ 3725744 h 4338250"/>
              <a:gd name="connsiteX30" fmla="*/ 825956 w 4135896"/>
              <a:gd name="connsiteY30" fmla="*/ 3516194 h 4338250"/>
              <a:gd name="connsiteX31" fmla="*/ 1264107 w 4135896"/>
              <a:gd name="connsiteY31" fmla="*/ 3058994 h 4338250"/>
              <a:gd name="connsiteX32" fmla="*/ 1111706 w 4135896"/>
              <a:gd name="connsiteY32" fmla="*/ 2873256 h 4338250"/>
              <a:gd name="connsiteX33" fmla="*/ 1368882 w 4135896"/>
              <a:gd name="connsiteY33" fmla="*/ 2687518 h 4338250"/>
              <a:gd name="connsiteX34" fmla="*/ 1230769 w 4135896"/>
              <a:gd name="connsiteY34" fmla="*/ 2358906 h 4338250"/>
              <a:gd name="connsiteX35" fmla="*/ 29622 w 4135896"/>
              <a:gd name="connsiteY35" fmla="*/ 2571444 h 4338250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45169 w 4135896"/>
              <a:gd name="connsiteY6" fmla="*/ 314325 h 4332017"/>
              <a:gd name="connsiteX7" fmla="*/ 2521407 w 4135896"/>
              <a:gd name="connsiteY7" fmla="*/ 3809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45169 w 4135896"/>
              <a:gd name="connsiteY6" fmla="*/ 314325 h 4332017"/>
              <a:gd name="connsiteX7" fmla="*/ 2521407 w 4135896"/>
              <a:gd name="connsiteY7" fmla="*/ 3809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45169 w 4135896"/>
              <a:gd name="connsiteY6" fmla="*/ 314325 h 4332017"/>
              <a:gd name="connsiteX7" fmla="*/ 2521407 w 4135896"/>
              <a:gd name="connsiteY7" fmla="*/ 3809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45169 w 4135896"/>
              <a:gd name="connsiteY6" fmla="*/ 314325 h 4332017"/>
              <a:gd name="connsiteX7" fmla="*/ 2521407 w 4135896"/>
              <a:gd name="connsiteY7" fmla="*/ 3809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35644 w 4135896"/>
              <a:gd name="connsiteY6" fmla="*/ 314325 h 4332017"/>
              <a:gd name="connsiteX7" fmla="*/ 2521407 w 4135896"/>
              <a:gd name="connsiteY7" fmla="*/ 3809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35644 w 4135896"/>
              <a:gd name="connsiteY6" fmla="*/ 314325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40407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26119 w 4135896"/>
              <a:gd name="connsiteY5" fmla="*/ 0 h 4332017"/>
              <a:gd name="connsiteX6" fmla="*/ 2154694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59457 w 4135896"/>
              <a:gd name="connsiteY5" fmla="*/ 0 h 4332017"/>
              <a:gd name="connsiteX6" fmla="*/ 2154694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45170 w 4135896"/>
              <a:gd name="connsiteY5" fmla="*/ 0 h 4332017"/>
              <a:gd name="connsiteX6" fmla="*/ 2154694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59407 w 4135896"/>
              <a:gd name="connsiteY4" fmla="*/ 38099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40392 w 4135896"/>
              <a:gd name="connsiteY3" fmla="*/ 1552573 h 4332017"/>
              <a:gd name="connsiteX4" fmla="*/ 1740357 w 4135896"/>
              <a:gd name="connsiteY4" fmla="*/ 38099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21342 w 4135896"/>
              <a:gd name="connsiteY3" fmla="*/ 1552573 h 4332017"/>
              <a:gd name="connsiteX4" fmla="*/ 1740357 w 4135896"/>
              <a:gd name="connsiteY4" fmla="*/ 38099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2134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07043 w 4135896"/>
              <a:gd name="connsiteY2" fmla="*/ 1595436 h 4332017"/>
              <a:gd name="connsiteX3" fmla="*/ 202134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2134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2134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2134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397582 w 4135896"/>
              <a:gd name="connsiteY8" fmla="*/ 933450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407107 w 4135896"/>
              <a:gd name="connsiteY8" fmla="*/ 942975 h 4332017"/>
              <a:gd name="connsiteX9" fmla="*/ 2626182 w 4135896"/>
              <a:gd name="connsiteY9" fmla="*/ 1019174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5169 w 4135896"/>
              <a:gd name="connsiteY6" fmla="*/ 319087 h 4332017"/>
              <a:gd name="connsiteX7" fmla="*/ 2516644 w 4135896"/>
              <a:gd name="connsiteY7" fmla="*/ 342899 h 4332017"/>
              <a:gd name="connsiteX8" fmla="*/ 2407107 w 4135896"/>
              <a:gd name="connsiteY8" fmla="*/ 942975 h 4332017"/>
              <a:gd name="connsiteX9" fmla="*/ 2626182 w 4135896"/>
              <a:gd name="connsiteY9" fmla="*/ 1004886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9931 w 4135896"/>
              <a:gd name="connsiteY6" fmla="*/ 304800 h 4332017"/>
              <a:gd name="connsiteX7" fmla="*/ 2516644 w 4135896"/>
              <a:gd name="connsiteY7" fmla="*/ 342899 h 4332017"/>
              <a:gd name="connsiteX8" fmla="*/ 2407107 w 4135896"/>
              <a:gd name="connsiteY8" fmla="*/ 942975 h 4332017"/>
              <a:gd name="connsiteX9" fmla="*/ 2626182 w 4135896"/>
              <a:gd name="connsiteY9" fmla="*/ 1004886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9931 w 4135896"/>
              <a:gd name="connsiteY6" fmla="*/ 304800 h 4332017"/>
              <a:gd name="connsiteX7" fmla="*/ 2516644 w 4135896"/>
              <a:gd name="connsiteY7" fmla="*/ 342899 h 4332017"/>
              <a:gd name="connsiteX8" fmla="*/ 2407107 w 4135896"/>
              <a:gd name="connsiteY8" fmla="*/ 942975 h 4332017"/>
              <a:gd name="connsiteX9" fmla="*/ 2626182 w 4135896"/>
              <a:gd name="connsiteY9" fmla="*/ 1004886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9931 w 4135896"/>
              <a:gd name="connsiteY6" fmla="*/ 304800 h 4332017"/>
              <a:gd name="connsiteX7" fmla="*/ 2516644 w 4135896"/>
              <a:gd name="connsiteY7" fmla="*/ 342899 h 4332017"/>
              <a:gd name="connsiteX8" fmla="*/ 2397582 w 4135896"/>
              <a:gd name="connsiteY8" fmla="*/ 942975 h 4332017"/>
              <a:gd name="connsiteX9" fmla="*/ 2626182 w 4135896"/>
              <a:gd name="connsiteY9" fmla="*/ 1004886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9931 w 4135896"/>
              <a:gd name="connsiteY6" fmla="*/ 304800 h 4332017"/>
              <a:gd name="connsiteX7" fmla="*/ 2516644 w 4135896"/>
              <a:gd name="connsiteY7" fmla="*/ 342899 h 4332017"/>
              <a:gd name="connsiteX8" fmla="*/ 2397582 w 4135896"/>
              <a:gd name="connsiteY8" fmla="*/ 942975 h 4332017"/>
              <a:gd name="connsiteX9" fmla="*/ 2630945 w 4135896"/>
              <a:gd name="connsiteY9" fmla="*/ 1023936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97722 w 4135896"/>
              <a:gd name="connsiteY14" fmla="*/ 847724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35896"/>
              <a:gd name="connsiteY0" fmla="*/ 2565211 h 4332017"/>
              <a:gd name="connsiteX1" fmla="*/ 1312414 w 4135896"/>
              <a:gd name="connsiteY1" fmla="*/ 164992 h 4332017"/>
              <a:gd name="connsiteX2" fmla="*/ 1921330 w 4135896"/>
              <a:gd name="connsiteY2" fmla="*/ 1595436 h 4332017"/>
              <a:gd name="connsiteX3" fmla="*/ 2040392 w 4135896"/>
              <a:gd name="connsiteY3" fmla="*/ 1552573 h 4332017"/>
              <a:gd name="connsiteX4" fmla="*/ 1730832 w 4135896"/>
              <a:gd name="connsiteY4" fmla="*/ 47624 h 4332017"/>
              <a:gd name="connsiteX5" fmla="*/ 2145170 w 4135896"/>
              <a:gd name="connsiteY5" fmla="*/ 0 h 4332017"/>
              <a:gd name="connsiteX6" fmla="*/ 2149931 w 4135896"/>
              <a:gd name="connsiteY6" fmla="*/ 304800 h 4332017"/>
              <a:gd name="connsiteX7" fmla="*/ 2516644 w 4135896"/>
              <a:gd name="connsiteY7" fmla="*/ 342899 h 4332017"/>
              <a:gd name="connsiteX8" fmla="*/ 2397582 w 4135896"/>
              <a:gd name="connsiteY8" fmla="*/ 942975 h 4332017"/>
              <a:gd name="connsiteX9" fmla="*/ 2630945 w 4135896"/>
              <a:gd name="connsiteY9" fmla="*/ 1023936 h 4332017"/>
              <a:gd name="connsiteX10" fmla="*/ 2888120 w 4135896"/>
              <a:gd name="connsiteY10" fmla="*/ 442912 h 4332017"/>
              <a:gd name="connsiteX11" fmla="*/ 3178632 w 4135896"/>
              <a:gd name="connsiteY11" fmla="*/ 604836 h 4332017"/>
              <a:gd name="connsiteX12" fmla="*/ 2840495 w 4135896"/>
              <a:gd name="connsiteY12" fmla="*/ 1128711 h 4332017"/>
              <a:gd name="connsiteX13" fmla="*/ 3030995 w 4135896"/>
              <a:gd name="connsiteY13" fmla="*/ 1285874 h 4332017"/>
              <a:gd name="connsiteX14" fmla="*/ 3485022 w 4135896"/>
              <a:gd name="connsiteY14" fmla="*/ 857249 h 4332017"/>
              <a:gd name="connsiteX15" fmla="*/ 3716796 w 4135896"/>
              <a:gd name="connsiteY15" fmla="*/ 1133474 h 4332017"/>
              <a:gd name="connsiteX16" fmla="*/ 3954921 w 4135896"/>
              <a:gd name="connsiteY16" fmla="*/ 985837 h 4332017"/>
              <a:gd name="connsiteX17" fmla="*/ 4135896 w 4135896"/>
              <a:gd name="connsiteY17" fmla="*/ 1338262 h 4332017"/>
              <a:gd name="connsiteX18" fmla="*/ 3585807 w 4135896"/>
              <a:gd name="connsiteY18" fmla="*/ 1579373 h 4332017"/>
              <a:gd name="connsiteX19" fmla="*/ 3588206 w 4135896"/>
              <a:gd name="connsiteY19" fmla="*/ 2747961 h 4332017"/>
              <a:gd name="connsiteX20" fmla="*/ 3307219 w 4135896"/>
              <a:gd name="connsiteY20" fmla="*/ 2662235 h 4332017"/>
              <a:gd name="connsiteX21" fmla="*/ 2835731 w 4135896"/>
              <a:gd name="connsiteY21" fmla="*/ 3209923 h 4332017"/>
              <a:gd name="connsiteX22" fmla="*/ 3159582 w 4135896"/>
              <a:gd name="connsiteY22" fmla="*/ 3738561 h 4332017"/>
              <a:gd name="connsiteX23" fmla="*/ 2535695 w 4135896"/>
              <a:gd name="connsiteY23" fmla="*/ 4000499 h 4332017"/>
              <a:gd name="connsiteX24" fmla="*/ 2321382 w 4135896"/>
              <a:gd name="connsiteY24" fmla="*/ 3114674 h 4332017"/>
              <a:gd name="connsiteX25" fmla="*/ 2154694 w 4135896"/>
              <a:gd name="connsiteY25" fmla="*/ 3128962 h 4332017"/>
              <a:gd name="connsiteX26" fmla="*/ 2197557 w 4135896"/>
              <a:gd name="connsiteY26" fmla="*/ 3705224 h 4332017"/>
              <a:gd name="connsiteX27" fmla="*/ 2122039 w 4135896"/>
              <a:gd name="connsiteY27" fmla="*/ 4332017 h 4332017"/>
              <a:gd name="connsiteX28" fmla="*/ 968832 w 4135896"/>
              <a:gd name="connsiteY28" fmla="*/ 3971924 h 4332017"/>
              <a:gd name="connsiteX29" fmla="*/ 1073607 w 4135896"/>
              <a:gd name="connsiteY29" fmla="*/ 3719511 h 4332017"/>
              <a:gd name="connsiteX30" fmla="*/ 825956 w 4135896"/>
              <a:gd name="connsiteY30" fmla="*/ 3509961 h 4332017"/>
              <a:gd name="connsiteX31" fmla="*/ 1264107 w 4135896"/>
              <a:gd name="connsiteY31" fmla="*/ 3052761 h 4332017"/>
              <a:gd name="connsiteX32" fmla="*/ 1111706 w 4135896"/>
              <a:gd name="connsiteY32" fmla="*/ 2867023 h 4332017"/>
              <a:gd name="connsiteX33" fmla="*/ 1368882 w 4135896"/>
              <a:gd name="connsiteY33" fmla="*/ 2681285 h 4332017"/>
              <a:gd name="connsiteX34" fmla="*/ 1230769 w 4135896"/>
              <a:gd name="connsiteY34" fmla="*/ 2352673 h 4332017"/>
              <a:gd name="connsiteX35" fmla="*/ 29622 w 413589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54921 w 4167646"/>
              <a:gd name="connsiteY16" fmla="*/ 985837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07219 w 4167646"/>
              <a:gd name="connsiteY20" fmla="*/ 2662235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07219 w 4167646"/>
              <a:gd name="connsiteY20" fmla="*/ 2662235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07219 w 4167646"/>
              <a:gd name="connsiteY20" fmla="*/ 2662235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07219 w 4167646"/>
              <a:gd name="connsiteY20" fmla="*/ 2662235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07219 w 4167646"/>
              <a:gd name="connsiteY20" fmla="*/ 2662235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07219 w 4167646"/>
              <a:gd name="connsiteY20" fmla="*/ 2662235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16744 w 4167646"/>
              <a:gd name="connsiteY20" fmla="*/ 2638423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16744 w 4167646"/>
              <a:gd name="connsiteY20" fmla="*/ 2638423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16744 w 4167646"/>
              <a:gd name="connsiteY20" fmla="*/ 2638423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16744 w 4167646"/>
              <a:gd name="connsiteY20" fmla="*/ 2638423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3569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16744 w 4167646"/>
              <a:gd name="connsiteY20" fmla="*/ 2638423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16645 w 4167646"/>
              <a:gd name="connsiteY23" fmla="*/ 4000499 h 4332017"/>
              <a:gd name="connsiteX24" fmla="*/ 2321382 w 4167646"/>
              <a:gd name="connsiteY24" fmla="*/ 3114674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16744 w 4167646"/>
              <a:gd name="connsiteY20" fmla="*/ 2638423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16645 w 4167646"/>
              <a:gd name="connsiteY23" fmla="*/ 4000499 h 4332017"/>
              <a:gd name="connsiteX24" fmla="*/ 2330907 w 4167646"/>
              <a:gd name="connsiteY24" fmla="*/ 3086099 h 4332017"/>
              <a:gd name="connsiteX25" fmla="*/ 2154694 w 4167646"/>
              <a:gd name="connsiteY25" fmla="*/ 3128962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2017"/>
              <a:gd name="connsiteX1" fmla="*/ 1312414 w 4167646"/>
              <a:gd name="connsiteY1" fmla="*/ 164992 h 4332017"/>
              <a:gd name="connsiteX2" fmla="*/ 1921330 w 4167646"/>
              <a:gd name="connsiteY2" fmla="*/ 1595436 h 4332017"/>
              <a:gd name="connsiteX3" fmla="*/ 2040392 w 4167646"/>
              <a:gd name="connsiteY3" fmla="*/ 1552573 h 4332017"/>
              <a:gd name="connsiteX4" fmla="*/ 1730832 w 4167646"/>
              <a:gd name="connsiteY4" fmla="*/ 47624 h 4332017"/>
              <a:gd name="connsiteX5" fmla="*/ 2145170 w 4167646"/>
              <a:gd name="connsiteY5" fmla="*/ 0 h 4332017"/>
              <a:gd name="connsiteX6" fmla="*/ 2149931 w 4167646"/>
              <a:gd name="connsiteY6" fmla="*/ 304800 h 4332017"/>
              <a:gd name="connsiteX7" fmla="*/ 2516644 w 4167646"/>
              <a:gd name="connsiteY7" fmla="*/ 342899 h 4332017"/>
              <a:gd name="connsiteX8" fmla="*/ 2397582 w 4167646"/>
              <a:gd name="connsiteY8" fmla="*/ 942975 h 4332017"/>
              <a:gd name="connsiteX9" fmla="*/ 2630945 w 4167646"/>
              <a:gd name="connsiteY9" fmla="*/ 1023936 h 4332017"/>
              <a:gd name="connsiteX10" fmla="*/ 2888120 w 4167646"/>
              <a:gd name="connsiteY10" fmla="*/ 442912 h 4332017"/>
              <a:gd name="connsiteX11" fmla="*/ 3178632 w 4167646"/>
              <a:gd name="connsiteY11" fmla="*/ 604836 h 4332017"/>
              <a:gd name="connsiteX12" fmla="*/ 2840495 w 4167646"/>
              <a:gd name="connsiteY12" fmla="*/ 1128711 h 4332017"/>
              <a:gd name="connsiteX13" fmla="*/ 3030995 w 4167646"/>
              <a:gd name="connsiteY13" fmla="*/ 1285874 h 4332017"/>
              <a:gd name="connsiteX14" fmla="*/ 3485022 w 4167646"/>
              <a:gd name="connsiteY14" fmla="*/ 857249 h 4332017"/>
              <a:gd name="connsiteX15" fmla="*/ 3716796 w 4167646"/>
              <a:gd name="connsiteY15" fmla="*/ 1133474 h 4332017"/>
              <a:gd name="connsiteX16" fmla="*/ 3964446 w 4167646"/>
              <a:gd name="connsiteY16" fmla="*/ 976312 h 4332017"/>
              <a:gd name="connsiteX17" fmla="*/ 4167646 w 4167646"/>
              <a:gd name="connsiteY17" fmla="*/ 1335087 h 4332017"/>
              <a:gd name="connsiteX18" fmla="*/ 3585807 w 4167646"/>
              <a:gd name="connsiteY18" fmla="*/ 1579373 h 4332017"/>
              <a:gd name="connsiteX19" fmla="*/ 3588206 w 4167646"/>
              <a:gd name="connsiteY19" fmla="*/ 2747961 h 4332017"/>
              <a:gd name="connsiteX20" fmla="*/ 3316744 w 4167646"/>
              <a:gd name="connsiteY20" fmla="*/ 2638423 h 4332017"/>
              <a:gd name="connsiteX21" fmla="*/ 2835731 w 4167646"/>
              <a:gd name="connsiteY21" fmla="*/ 3209923 h 4332017"/>
              <a:gd name="connsiteX22" fmla="*/ 3159582 w 4167646"/>
              <a:gd name="connsiteY22" fmla="*/ 3738561 h 4332017"/>
              <a:gd name="connsiteX23" fmla="*/ 2516645 w 4167646"/>
              <a:gd name="connsiteY23" fmla="*/ 4000499 h 4332017"/>
              <a:gd name="connsiteX24" fmla="*/ 2330907 w 4167646"/>
              <a:gd name="connsiteY24" fmla="*/ 3086099 h 4332017"/>
              <a:gd name="connsiteX25" fmla="*/ 2154694 w 4167646"/>
              <a:gd name="connsiteY25" fmla="*/ 3105150 h 4332017"/>
              <a:gd name="connsiteX26" fmla="*/ 2197557 w 4167646"/>
              <a:gd name="connsiteY26" fmla="*/ 3705224 h 4332017"/>
              <a:gd name="connsiteX27" fmla="*/ 2122039 w 4167646"/>
              <a:gd name="connsiteY27" fmla="*/ 4332017 h 4332017"/>
              <a:gd name="connsiteX28" fmla="*/ 968832 w 4167646"/>
              <a:gd name="connsiteY28" fmla="*/ 3971924 h 4332017"/>
              <a:gd name="connsiteX29" fmla="*/ 1073607 w 4167646"/>
              <a:gd name="connsiteY29" fmla="*/ 3719511 h 4332017"/>
              <a:gd name="connsiteX30" fmla="*/ 825956 w 4167646"/>
              <a:gd name="connsiteY30" fmla="*/ 3509961 h 4332017"/>
              <a:gd name="connsiteX31" fmla="*/ 1264107 w 4167646"/>
              <a:gd name="connsiteY31" fmla="*/ 3052761 h 4332017"/>
              <a:gd name="connsiteX32" fmla="*/ 1111706 w 4167646"/>
              <a:gd name="connsiteY32" fmla="*/ 2867023 h 4332017"/>
              <a:gd name="connsiteX33" fmla="*/ 1368882 w 4167646"/>
              <a:gd name="connsiteY33" fmla="*/ 2681285 h 4332017"/>
              <a:gd name="connsiteX34" fmla="*/ 1230769 w 4167646"/>
              <a:gd name="connsiteY34" fmla="*/ 2352673 h 4332017"/>
              <a:gd name="connsiteX35" fmla="*/ 29622 w 4167646"/>
              <a:gd name="connsiteY35" fmla="*/ 2565211 h 4332017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97557 w 4167646"/>
              <a:gd name="connsiteY26" fmla="*/ 3705224 h 4336780"/>
              <a:gd name="connsiteX27" fmla="*/ 2150614 w 4167646"/>
              <a:gd name="connsiteY27" fmla="*/ 4336780 h 4336780"/>
              <a:gd name="connsiteX28" fmla="*/ 968832 w 4167646"/>
              <a:gd name="connsiteY28" fmla="*/ 3971924 h 4336780"/>
              <a:gd name="connsiteX29" fmla="*/ 1073607 w 4167646"/>
              <a:gd name="connsiteY29" fmla="*/ 3719511 h 4336780"/>
              <a:gd name="connsiteX30" fmla="*/ 825956 w 4167646"/>
              <a:gd name="connsiteY30" fmla="*/ 3509961 h 4336780"/>
              <a:gd name="connsiteX31" fmla="*/ 1264107 w 4167646"/>
              <a:gd name="connsiteY31" fmla="*/ 3052761 h 4336780"/>
              <a:gd name="connsiteX32" fmla="*/ 1111706 w 4167646"/>
              <a:gd name="connsiteY32" fmla="*/ 2867023 h 4336780"/>
              <a:gd name="connsiteX33" fmla="*/ 1368882 w 4167646"/>
              <a:gd name="connsiteY33" fmla="*/ 2681285 h 4336780"/>
              <a:gd name="connsiteX34" fmla="*/ 1230769 w 4167646"/>
              <a:gd name="connsiteY34" fmla="*/ 2352673 h 4336780"/>
              <a:gd name="connsiteX35" fmla="*/ 29622 w 4167646"/>
              <a:gd name="connsiteY35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073607 w 4167646"/>
              <a:gd name="connsiteY28" fmla="*/ 3719511 h 4336780"/>
              <a:gd name="connsiteX29" fmla="*/ 825956 w 4167646"/>
              <a:gd name="connsiteY29" fmla="*/ 3509961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073607 w 4167646"/>
              <a:gd name="connsiteY28" fmla="*/ 3719511 h 4336780"/>
              <a:gd name="connsiteX29" fmla="*/ 825956 w 4167646"/>
              <a:gd name="connsiteY29" fmla="*/ 3509961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073607 w 4167646"/>
              <a:gd name="connsiteY28" fmla="*/ 3719511 h 4336780"/>
              <a:gd name="connsiteX29" fmla="*/ 825956 w 4167646"/>
              <a:gd name="connsiteY29" fmla="*/ 3509961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073607 w 4167646"/>
              <a:gd name="connsiteY28" fmla="*/ 3719511 h 4336780"/>
              <a:gd name="connsiteX29" fmla="*/ 825956 w 4167646"/>
              <a:gd name="connsiteY29" fmla="*/ 3509961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073607 w 4167646"/>
              <a:gd name="connsiteY28" fmla="*/ 3719511 h 4336780"/>
              <a:gd name="connsiteX29" fmla="*/ 825956 w 4167646"/>
              <a:gd name="connsiteY29" fmla="*/ 3509961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073607 w 4167646"/>
              <a:gd name="connsiteY28" fmla="*/ 3719511 h 4336780"/>
              <a:gd name="connsiteX29" fmla="*/ 825956 w 4167646"/>
              <a:gd name="connsiteY29" fmla="*/ 3509961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125995 w 4167646"/>
              <a:gd name="connsiteY28" fmla="*/ 3729036 h 4336780"/>
              <a:gd name="connsiteX29" fmla="*/ 825956 w 4167646"/>
              <a:gd name="connsiteY29" fmla="*/ 3509961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125995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68832 w 4167646"/>
              <a:gd name="connsiteY27" fmla="*/ 3971924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49782 w 4167646"/>
              <a:gd name="connsiteY27" fmla="*/ 3957637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8882 w 4167646"/>
              <a:gd name="connsiteY32" fmla="*/ 2681285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49782 w 4167646"/>
              <a:gd name="connsiteY27" fmla="*/ 3957637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4119 w 4167646"/>
              <a:gd name="connsiteY32" fmla="*/ 2690810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49782 w 4167646"/>
              <a:gd name="connsiteY27" fmla="*/ 3957637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4119 w 4167646"/>
              <a:gd name="connsiteY32" fmla="*/ 2690810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65211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49782 w 4167646"/>
              <a:gd name="connsiteY27" fmla="*/ 3957637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4119 w 4167646"/>
              <a:gd name="connsiteY32" fmla="*/ 2690810 h 4336780"/>
              <a:gd name="connsiteX33" fmla="*/ 1230769 w 4167646"/>
              <a:gd name="connsiteY33" fmla="*/ 2352673 h 4336780"/>
              <a:gd name="connsiteX34" fmla="*/ 29622 w 4167646"/>
              <a:gd name="connsiteY34" fmla="*/ 2565211 h 4336780"/>
              <a:gd name="connsiteX0" fmla="*/ 29622 w 4167646"/>
              <a:gd name="connsiteY0" fmla="*/ 2593786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0392 w 4167646"/>
              <a:gd name="connsiteY3" fmla="*/ 1552573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49782 w 4167646"/>
              <a:gd name="connsiteY27" fmla="*/ 3957637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4119 w 4167646"/>
              <a:gd name="connsiteY32" fmla="*/ 2690810 h 4336780"/>
              <a:gd name="connsiteX33" fmla="*/ 1230769 w 4167646"/>
              <a:gd name="connsiteY33" fmla="*/ 2352673 h 4336780"/>
              <a:gd name="connsiteX34" fmla="*/ 29622 w 4167646"/>
              <a:gd name="connsiteY34" fmla="*/ 2593786 h 4336780"/>
              <a:gd name="connsiteX0" fmla="*/ 29622 w 4167646"/>
              <a:gd name="connsiteY0" fmla="*/ 2593786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49917 w 4167646"/>
              <a:gd name="connsiteY3" fmla="*/ 1562098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49782 w 4167646"/>
              <a:gd name="connsiteY27" fmla="*/ 3957637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4119 w 4167646"/>
              <a:gd name="connsiteY32" fmla="*/ 2690810 h 4336780"/>
              <a:gd name="connsiteX33" fmla="*/ 1230769 w 4167646"/>
              <a:gd name="connsiteY33" fmla="*/ 2352673 h 4336780"/>
              <a:gd name="connsiteX34" fmla="*/ 29622 w 4167646"/>
              <a:gd name="connsiteY34" fmla="*/ 2593786 h 4336780"/>
              <a:gd name="connsiteX0" fmla="*/ 29622 w 4167646"/>
              <a:gd name="connsiteY0" fmla="*/ 2593786 h 4336780"/>
              <a:gd name="connsiteX1" fmla="*/ 1312414 w 4167646"/>
              <a:gd name="connsiteY1" fmla="*/ 164992 h 4336780"/>
              <a:gd name="connsiteX2" fmla="*/ 1921330 w 4167646"/>
              <a:gd name="connsiteY2" fmla="*/ 1595436 h 4336780"/>
              <a:gd name="connsiteX3" fmla="*/ 2030867 w 4167646"/>
              <a:gd name="connsiteY3" fmla="*/ 1562098 h 4336780"/>
              <a:gd name="connsiteX4" fmla="*/ 1730832 w 4167646"/>
              <a:gd name="connsiteY4" fmla="*/ 47624 h 4336780"/>
              <a:gd name="connsiteX5" fmla="*/ 2145170 w 4167646"/>
              <a:gd name="connsiteY5" fmla="*/ 0 h 4336780"/>
              <a:gd name="connsiteX6" fmla="*/ 2149931 w 4167646"/>
              <a:gd name="connsiteY6" fmla="*/ 304800 h 4336780"/>
              <a:gd name="connsiteX7" fmla="*/ 2516644 w 4167646"/>
              <a:gd name="connsiteY7" fmla="*/ 342899 h 4336780"/>
              <a:gd name="connsiteX8" fmla="*/ 2397582 w 4167646"/>
              <a:gd name="connsiteY8" fmla="*/ 942975 h 4336780"/>
              <a:gd name="connsiteX9" fmla="*/ 2630945 w 4167646"/>
              <a:gd name="connsiteY9" fmla="*/ 1023936 h 4336780"/>
              <a:gd name="connsiteX10" fmla="*/ 2888120 w 4167646"/>
              <a:gd name="connsiteY10" fmla="*/ 442912 h 4336780"/>
              <a:gd name="connsiteX11" fmla="*/ 3178632 w 4167646"/>
              <a:gd name="connsiteY11" fmla="*/ 604836 h 4336780"/>
              <a:gd name="connsiteX12" fmla="*/ 2840495 w 4167646"/>
              <a:gd name="connsiteY12" fmla="*/ 1128711 h 4336780"/>
              <a:gd name="connsiteX13" fmla="*/ 3030995 w 4167646"/>
              <a:gd name="connsiteY13" fmla="*/ 1285874 h 4336780"/>
              <a:gd name="connsiteX14" fmla="*/ 3485022 w 4167646"/>
              <a:gd name="connsiteY14" fmla="*/ 857249 h 4336780"/>
              <a:gd name="connsiteX15" fmla="*/ 3716796 w 4167646"/>
              <a:gd name="connsiteY15" fmla="*/ 1133474 h 4336780"/>
              <a:gd name="connsiteX16" fmla="*/ 3964446 w 4167646"/>
              <a:gd name="connsiteY16" fmla="*/ 976312 h 4336780"/>
              <a:gd name="connsiteX17" fmla="*/ 4167646 w 4167646"/>
              <a:gd name="connsiteY17" fmla="*/ 1335087 h 4336780"/>
              <a:gd name="connsiteX18" fmla="*/ 3585807 w 4167646"/>
              <a:gd name="connsiteY18" fmla="*/ 1579373 h 4336780"/>
              <a:gd name="connsiteX19" fmla="*/ 3588206 w 4167646"/>
              <a:gd name="connsiteY19" fmla="*/ 2747961 h 4336780"/>
              <a:gd name="connsiteX20" fmla="*/ 3316744 w 4167646"/>
              <a:gd name="connsiteY20" fmla="*/ 2638423 h 4336780"/>
              <a:gd name="connsiteX21" fmla="*/ 2835731 w 4167646"/>
              <a:gd name="connsiteY21" fmla="*/ 3209923 h 4336780"/>
              <a:gd name="connsiteX22" fmla="*/ 3159582 w 4167646"/>
              <a:gd name="connsiteY22" fmla="*/ 3738561 h 4336780"/>
              <a:gd name="connsiteX23" fmla="*/ 2516645 w 4167646"/>
              <a:gd name="connsiteY23" fmla="*/ 4000499 h 4336780"/>
              <a:gd name="connsiteX24" fmla="*/ 2330907 w 4167646"/>
              <a:gd name="connsiteY24" fmla="*/ 3086099 h 4336780"/>
              <a:gd name="connsiteX25" fmla="*/ 2154694 w 4167646"/>
              <a:gd name="connsiteY25" fmla="*/ 3105150 h 4336780"/>
              <a:gd name="connsiteX26" fmla="*/ 2150614 w 4167646"/>
              <a:gd name="connsiteY26" fmla="*/ 4336780 h 4336780"/>
              <a:gd name="connsiteX27" fmla="*/ 949782 w 4167646"/>
              <a:gd name="connsiteY27" fmla="*/ 3957637 h 4336780"/>
              <a:gd name="connsiteX28" fmla="*/ 1111708 w 4167646"/>
              <a:gd name="connsiteY28" fmla="*/ 3729036 h 4336780"/>
              <a:gd name="connsiteX29" fmla="*/ 830719 w 4167646"/>
              <a:gd name="connsiteY29" fmla="*/ 3495673 h 4336780"/>
              <a:gd name="connsiteX30" fmla="*/ 1264107 w 4167646"/>
              <a:gd name="connsiteY30" fmla="*/ 3052761 h 4336780"/>
              <a:gd name="connsiteX31" fmla="*/ 1111706 w 4167646"/>
              <a:gd name="connsiteY31" fmla="*/ 2867023 h 4336780"/>
              <a:gd name="connsiteX32" fmla="*/ 1364119 w 4167646"/>
              <a:gd name="connsiteY32" fmla="*/ 2690810 h 4336780"/>
              <a:gd name="connsiteX33" fmla="*/ 1230769 w 4167646"/>
              <a:gd name="connsiteY33" fmla="*/ 2352673 h 4336780"/>
              <a:gd name="connsiteX34" fmla="*/ 29622 w 4167646"/>
              <a:gd name="connsiteY34" fmla="*/ 2593786 h 43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67646" h="4336780">
                <a:moveTo>
                  <a:pt x="29622" y="2593786"/>
                </a:moveTo>
                <a:cubicBezTo>
                  <a:pt x="-202834" y="968698"/>
                  <a:pt x="999511" y="326621"/>
                  <a:pt x="1312414" y="164992"/>
                </a:cubicBezTo>
                <a:lnTo>
                  <a:pt x="1921330" y="1595436"/>
                </a:lnTo>
                <a:lnTo>
                  <a:pt x="2030867" y="1562098"/>
                </a:lnTo>
                <a:cubicBezTo>
                  <a:pt x="1885612" y="809623"/>
                  <a:pt x="1824494" y="552449"/>
                  <a:pt x="1730832" y="47624"/>
                </a:cubicBezTo>
                <a:lnTo>
                  <a:pt x="2145170" y="0"/>
                </a:lnTo>
                <a:cubicBezTo>
                  <a:pt x="2143582" y="106362"/>
                  <a:pt x="2151519" y="198438"/>
                  <a:pt x="2149931" y="304800"/>
                </a:cubicBezTo>
                <a:cubicBezTo>
                  <a:pt x="2410282" y="317500"/>
                  <a:pt x="2394406" y="330199"/>
                  <a:pt x="2516644" y="342899"/>
                </a:cubicBezTo>
                <a:lnTo>
                  <a:pt x="2397582" y="942975"/>
                </a:lnTo>
                <a:lnTo>
                  <a:pt x="2630945" y="1023936"/>
                </a:lnTo>
                <a:lnTo>
                  <a:pt x="2888120" y="442912"/>
                </a:lnTo>
                <a:lnTo>
                  <a:pt x="3178632" y="604836"/>
                </a:lnTo>
                <a:lnTo>
                  <a:pt x="2840495" y="1128711"/>
                </a:lnTo>
                <a:lnTo>
                  <a:pt x="3030995" y="1285874"/>
                </a:lnTo>
                <a:lnTo>
                  <a:pt x="3485022" y="857249"/>
                </a:lnTo>
                <a:lnTo>
                  <a:pt x="3716796" y="1133474"/>
                </a:lnTo>
                <a:lnTo>
                  <a:pt x="3964446" y="976312"/>
                </a:lnTo>
                <a:lnTo>
                  <a:pt x="4167646" y="1335087"/>
                </a:lnTo>
                <a:lnTo>
                  <a:pt x="3585807" y="1579373"/>
                </a:lnTo>
                <a:cubicBezTo>
                  <a:pt x="3791395" y="2073676"/>
                  <a:pt x="3635031" y="2539407"/>
                  <a:pt x="3588206" y="2747961"/>
                </a:cubicBezTo>
                <a:lnTo>
                  <a:pt x="3316744" y="2638423"/>
                </a:lnTo>
                <a:cubicBezTo>
                  <a:pt x="3094494" y="3033710"/>
                  <a:pt x="3019882" y="3062286"/>
                  <a:pt x="2835731" y="3209923"/>
                </a:cubicBezTo>
                <a:lnTo>
                  <a:pt x="3159582" y="3738561"/>
                </a:lnTo>
                <a:cubicBezTo>
                  <a:pt x="2930982" y="3878262"/>
                  <a:pt x="2840495" y="3917949"/>
                  <a:pt x="2516645" y="4000499"/>
                </a:cubicBezTo>
                <a:lnTo>
                  <a:pt x="2330907" y="3086099"/>
                </a:lnTo>
                <a:lnTo>
                  <a:pt x="2154694" y="3105150"/>
                </a:lnTo>
                <a:lnTo>
                  <a:pt x="2150614" y="4336780"/>
                </a:lnTo>
                <a:cubicBezTo>
                  <a:pt x="1404262" y="4315174"/>
                  <a:pt x="1081771" y="4031631"/>
                  <a:pt x="949782" y="3957637"/>
                </a:cubicBezTo>
                <a:lnTo>
                  <a:pt x="1111708" y="3729036"/>
                </a:lnTo>
                <a:lnTo>
                  <a:pt x="830719" y="3495673"/>
                </a:lnTo>
                <a:lnTo>
                  <a:pt x="1264107" y="3052761"/>
                </a:lnTo>
                <a:lnTo>
                  <a:pt x="1111706" y="2867023"/>
                </a:lnTo>
                <a:lnTo>
                  <a:pt x="1364119" y="2690810"/>
                </a:lnTo>
                <a:cubicBezTo>
                  <a:pt x="1295857" y="2554285"/>
                  <a:pt x="1260931" y="2479673"/>
                  <a:pt x="1230769" y="2352673"/>
                </a:cubicBezTo>
                <a:lnTo>
                  <a:pt x="29622" y="2593786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6510107" y="1557840"/>
            <a:ext cx="3181359" cy="1509953"/>
            <a:chOff x="7055927" y="1734455"/>
            <a:chExt cx="2276105" cy="924843"/>
          </a:xfrm>
        </p:grpSpPr>
        <p:sp>
          <p:nvSpPr>
            <p:cNvPr id="64" name="TextBox 63"/>
            <p:cNvSpPr txBox="1"/>
            <p:nvPr/>
          </p:nvSpPr>
          <p:spPr>
            <a:xfrm>
              <a:off x="7164388" y="1734455"/>
              <a:ext cx="2156849" cy="16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ru-RU" sz="1200" dirty="0">
                  <a:solidFill>
                    <a:srgbClr val="0C0C0C"/>
                  </a:solidFill>
                  <a:latin typeface="Century Gothic" panose="020B0502020202020204" pitchFamily="34" charset="0"/>
                </a:rPr>
                <a:t>Транспорт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60189" y="1977391"/>
              <a:ext cx="2156849" cy="16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rgbClr val="0C0C0C"/>
                  </a:solidFill>
                </a:defRPr>
              </a:lvl1pPr>
            </a:lstStyle>
            <a:p>
              <a:pPr defTabSz="914400">
                <a:defRPr/>
              </a:pPr>
              <a:r>
                <a:rPr lang="ru-RU" sz="1200" dirty="0">
                  <a:latin typeface="Century Gothic" panose="020B0502020202020204" pitchFamily="34" charset="0"/>
                </a:rPr>
                <a:t>Генерация и сети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67686" y="2221694"/>
              <a:ext cx="2156849" cy="16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rgbClr val="0C0C0C"/>
                  </a:solidFill>
                </a:defRPr>
              </a:lvl1pPr>
            </a:lstStyle>
            <a:p>
              <a:pPr defTabSz="914400">
                <a:defRPr/>
              </a:pPr>
              <a:r>
                <a:rPr lang="ru-RU" sz="1200" dirty="0">
                  <a:latin typeface="Century Gothic" panose="020B0502020202020204" pitchFamily="34" charset="0"/>
                </a:rPr>
                <a:t>Мобильные решения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75183" y="2467363"/>
              <a:ext cx="2156849" cy="16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rgbClr val="0C0C0C"/>
                  </a:solidFill>
                </a:defRPr>
              </a:lvl1pPr>
            </a:lstStyle>
            <a:p>
              <a:pPr defTabSz="914400">
                <a:defRPr/>
              </a:pPr>
              <a:r>
                <a:rPr lang="ru-RU" sz="1200" dirty="0">
                  <a:latin typeface="Century Gothic" panose="020B0502020202020204" pitchFamily="34" charset="0"/>
                </a:rPr>
                <a:t>Инфраструктура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055927" y="1799858"/>
              <a:ext cx="108461" cy="1121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ru-RU" sz="20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055927" y="2053560"/>
              <a:ext cx="108461" cy="1121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ru-RU" sz="20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055927" y="2291520"/>
              <a:ext cx="108461" cy="112131"/>
            </a:xfrm>
            <a:prstGeom prst="rect">
              <a:avLst/>
            </a:prstGeom>
            <a:solidFill>
              <a:srgbClr val="6B5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ru-RU" sz="20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066043" y="2547167"/>
              <a:ext cx="108461" cy="1121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ru-RU" sz="20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66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6017" y="3200964"/>
            <a:ext cx="944018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charset="0"/>
              </a:rPr>
              <a:t>КОНЦЕПЦИЯ НАУЧНО-ТЕХНИЧЕСКОЙ ПРОГРАММЫ «РАСПРЕДЕЛЕННАЯ ЭНЕРГЕТИКА НА ОСНОВЕ ПЕРЕДОВЫХ ТЕХНОЛОГИЙ И ЦИФРОВЫХ СИСТЕМ» </a:t>
            </a:r>
            <a:endParaRPr lang="ru-RU" sz="16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charset="0"/>
              </a:rPr>
              <a:t>(</a:t>
            </a:r>
            <a:r>
              <a:rPr lang="ru-RU" sz="1600" b="1" dirty="0">
                <a:solidFill>
                  <a:schemeClr val="bg1"/>
                </a:solidFill>
                <a:cs typeface="Arial" charset="0"/>
              </a:rPr>
              <a:t>КНТП «РАСПРЕДЕЛЕННАЯ ЭНЕРГЕТИКА</a:t>
            </a:r>
            <a:r>
              <a:rPr lang="ru-RU" sz="1600" b="1" dirty="0" smtClean="0">
                <a:solidFill>
                  <a:schemeClr val="bg1"/>
                </a:solidFill>
                <a:cs typeface="Arial" charset="0"/>
              </a:rPr>
              <a:t>»)</a:t>
            </a:r>
            <a:endParaRPr lang="ru-RU" sz="16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38" name="Прямая со стрелкой 37"/>
          <p:cNvCxnSpPr>
            <a:stCxn id="14344" idx="2"/>
          </p:cNvCxnSpPr>
          <p:nvPr/>
        </p:nvCxnSpPr>
        <p:spPr>
          <a:xfrm flipH="1">
            <a:off x="5002105" y="3005321"/>
            <a:ext cx="9510" cy="217342"/>
          </a:xfrm>
          <a:prstGeom prst="straightConnector1">
            <a:avLst/>
          </a:prstGeom>
          <a:ln w="38100">
            <a:solidFill>
              <a:srgbClr val="0088B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90146" y="2174324"/>
            <a:ext cx="9442938" cy="830997"/>
          </a:xfrm>
          <a:prstGeom prst="rect">
            <a:avLst/>
          </a:prstGeom>
          <a:solidFill>
            <a:srgbClr val="FFC000"/>
          </a:solidFill>
          <a:ln w="19050">
            <a:solidFill>
              <a:srgbClr val="085E7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СЕКЦИЯ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/>
              <a:t>«ЭКОЛОГИЧЕСКИ </a:t>
            </a:r>
            <a:r>
              <a:rPr lang="ru-RU" altLang="ru-RU" sz="1600" b="1" dirty="0" smtClean="0"/>
              <a:t>ЧИСТАЯ, ЦЕНТРАЛИЗОВАННАЯ, РАСПРЕДЕЛЕННАЯ, МОБИЛЬНАЯ ЭНЕРГЕТИКА И ХРАНЕНИЕ ЭНЕРГИИ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0146" y="1044452"/>
            <a:ext cx="9442938" cy="923330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85E7F"/>
                </a:solidFill>
                <a:cs typeface="Arial" charset="0"/>
              </a:rPr>
              <a:t>Приоритетное </a:t>
            </a:r>
            <a:r>
              <a:rPr lang="ru-RU" sz="1800" b="1" dirty="0" smtClean="0">
                <a:solidFill>
                  <a:srgbClr val="085E7F"/>
                </a:solidFill>
                <a:cs typeface="Arial" charset="0"/>
              </a:rPr>
              <a:t>направление НТР РФ </a:t>
            </a:r>
            <a:r>
              <a:rPr lang="ru-RU" sz="1800" b="1" dirty="0">
                <a:solidFill>
                  <a:srgbClr val="085E7F"/>
                </a:solidFill>
              </a:rPr>
              <a:t>«</a:t>
            </a:r>
            <a:r>
              <a:rPr lang="ru-RU" sz="1800" b="1" dirty="0">
                <a:solidFill>
                  <a:srgbClr val="085E7F"/>
                </a:solidFill>
                <a:cs typeface="Arial" charset="0"/>
              </a:rPr>
              <a:t>Переход к экологически чистой и ресурсосберегающей энергетике, повышение эффективности добычи и глубокой переработки углеводородного сырья, формирование новых источников, способов транспортировки и хранения энергии»</a:t>
            </a:r>
            <a:endParaRPr lang="ru-RU" sz="1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51336" y="5053038"/>
            <a:ext cx="1485900" cy="584775"/>
          </a:xfrm>
          <a:prstGeom prst="rect">
            <a:avLst/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ru-RU" sz="1600" b="1" dirty="0">
                <a:cs typeface="Arial" charset="0"/>
              </a:rPr>
              <a:t>НАПРАВЛЕНИЕ</a:t>
            </a:r>
          </a:p>
          <a:p>
            <a:pPr algn="ctr"/>
            <a:r>
              <a:rPr lang="ru-RU" sz="1600" b="1" dirty="0">
                <a:cs typeface="Arial" charset="0"/>
              </a:rPr>
              <a:t>НАКОПЛЕНИЕ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86755" y="5043475"/>
            <a:ext cx="4346329" cy="741864"/>
          </a:xfrm>
          <a:prstGeom prst="rect">
            <a:avLst/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ru-RU" sz="1600" b="1" dirty="0" smtClean="0">
                <a:cs typeface="Arial" charset="0"/>
              </a:rPr>
              <a:t>НАПРАВЛЕНИЕ</a:t>
            </a:r>
          </a:p>
          <a:p>
            <a:pPr algn="ctr"/>
            <a:r>
              <a:rPr lang="ru-RU" sz="1600" b="1" dirty="0" smtClean="0">
                <a:cs typeface="Arial" charset="0"/>
              </a:rPr>
              <a:t>СИСТЕМЫ УПРАВЛЕНИЯ И СИЛОВАЯ ЭЛЕКТРОНИКА</a:t>
            </a:r>
            <a:endParaRPr lang="ru-RU" sz="1600" b="1" dirty="0"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244" y="5037896"/>
            <a:ext cx="1517763" cy="584776"/>
          </a:xfrm>
          <a:prstGeom prst="rect">
            <a:avLst/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ru-RU" sz="1600" b="1" dirty="0" smtClean="0">
                <a:cs typeface="Arial" charset="0"/>
              </a:rPr>
              <a:t>НАПРАВЛЕНИЕ</a:t>
            </a:r>
          </a:p>
          <a:p>
            <a:pPr algn="ctr"/>
            <a:r>
              <a:rPr lang="ru-RU" sz="1600" b="1" dirty="0" smtClean="0">
                <a:cs typeface="Arial" charset="0"/>
              </a:rPr>
              <a:t>ГЕНЕРАЦИЯ</a:t>
            </a:r>
            <a:endParaRPr lang="ru-RU" sz="1600" dirty="0"/>
          </a:p>
        </p:txBody>
      </p:sp>
      <p:cxnSp>
        <p:nvCxnSpPr>
          <p:cNvPr id="34" name="Прямая со стрелкой 33"/>
          <p:cNvCxnSpPr>
            <a:stCxn id="8" idx="2"/>
            <a:endCxn id="14344" idx="0"/>
          </p:cNvCxnSpPr>
          <p:nvPr/>
        </p:nvCxnSpPr>
        <p:spPr>
          <a:xfrm>
            <a:off x="5011615" y="1967782"/>
            <a:ext cx="0" cy="206542"/>
          </a:xfrm>
          <a:prstGeom prst="straightConnector1">
            <a:avLst/>
          </a:prstGeom>
          <a:ln w="38100">
            <a:solidFill>
              <a:srgbClr val="0088B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694286" y="4769466"/>
            <a:ext cx="4076" cy="271522"/>
          </a:xfrm>
          <a:prstGeom prst="straightConnector1">
            <a:avLst/>
          </a:prstGeom>
          <a:ln w="38100">
            <a:solidFill>
              <a:srgbClr val="0088B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82599" y="4778521"/>
            <a:ext cx="8966" cy="274516"/>
          </a:xfrm>
          <a:prstGeom prst="straightConnector1">
            <a:avLst/>
          </a:prstGeom>
          <a:ln w="38100">
            <a:solidFill>
              <a:srgbClr val="0088B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61125" y="4824131"/>
            <a:ext cx="1" cy="228906"/>
          </a:xfrm>
          <a:prstGeom prst="straightConnector1">
            <a:avLst/>
          </a:prstGeom>
          <a:ln w="38100">
            <a:solidFill>
              <a:srgbClr val="0088B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386757" y="5787104"/>
            <a:ext cx="3247290" cy="736899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85E7F"/>
                </a:solidFill>
                <a:cs typeface="Arial" charset="0"/>
              </a:rPr>
              <a:t>СМЕЖНОЕ НАПРАВЛЕНИЕ </a:t>
            </a:r>
            <a:r>
              <a:rPr lang="ru-RU" sz="1400" dirty="0" smtClean="0"/>
              <a:t>С СЕКЦИЕЙ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«ЦИФРОВАЯ ЭНЕРГЕТИКА И СИЛОВАЯ ЭЛЕКТРОНИКА»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42963" y="5785339"/>
            <a:ext cx="3640015" cy="738664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85E7F"/>
                </a:solidFill>
                <a:cs typeface="Arial" charset="0"/>
              </a:rPr>
              <a:t>СМЕЖНОЕ НАПРАВЛЕНИЕ </a:t>
            </a:r>
            <a:r>
              <a:rPr lang="ru-RU" sz="1400" dirty="0" smtClean="0"/>
              <a:t>С СЕКЦИЕЙ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«ДОБЫЧА, ТРАНСПОРТИРОВКА И ПЕРЕРАБОТКА УГЛЕВОДОРОДНОГО СЫРЬЯ»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82219" y="5053038"/>
            <a:ext cx="1600760" cy="732302"/>
          </a:xfrm>
          <a:prstGeom prst="rect">
            <a:avLst/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ru-RU" sz="1600" b="1" dirty="0" smtClean="0">
                <a:cs typeface="Arial" charset="0"/>
              </a:rPr>
              <a:t>НАПРАВЛЕНИЕ</a:t>
            </a:r>
          </a:p>
          <a:p>
            <a:pPr algn="ctr"/>
            <a:r>
              <a:rPr lang="ru-RU" sz="1600" b="1" dirty="0" smtClean="0">
                <a:cs typeface="Arial" charset="0"/>
              </a:rPr>
              <a:t>ТОПЛИВО</a:t>
            </a:r>
            <a:endParaRPr lang="ru-RU" sz="1600" b="1" dirty="0">
              <a:cs typeface="Arial" charset="0"/>
            </a:endParaRPr>
          </a:p>
        </p:txBody>
      </p:sp>
      <p:sp>
        <p:nvSpPr>
          <p:cNvPr id="20" name="Заголовок 5"/>
          <p:cNvSpPr txBox="1">
            <a:spLocks/>
          </p:cNvSpPr>
          <p:nvPr/>
        </p:nvSpPr>
        <p:spPr>
          <a:xfrm>
            <a:off x="2400300" y="0"/>
            <a:ext cx="7505700" cy="92981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КОНЦЕПЦИЯ НАУЧНО-ТЕХНИЧЕСКОЙ ПРОГРАММЫ «РАСПРЕДЕЛЕННАЯ ЭНЕРГЕТИКА НА ОСНОВЕ ПЕРЕДОВЫХ ТЕХНОЛОГИЙ И ЦИФРОВЫХ СИСТЕМ» (КНТП «РАСПРЕДЕЛЕННАЯ ЭНЕРГЕТИКА»).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ПРОЕКТ «ПЕРСПЕКТИВНЫЕ ЭЛЕКТРОХИМИЧЕСКИЕ ТЕХНОЛОГИИ ДЛЯ РАСПРЕДЕЛЕННОЙ ЭНЕРГЕТИКИ» (ПРОЕКТ «ЭЛЕКТРОХИМИЯ»)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1036" y="4258737"/>
            <a:ext cx="9433953" cy="584775"/>
          </a:xfrm>
          <a:prstGeom prst="rect">
            <a:avLst/>
          </a:prstGeom>
          <a:solidFill>
            <a:srgbClr val="C00000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charset="0"/>
              </a:rPr>
              <a:t>ПРОЕКТ «ПЕРСПЕКТИВНЫЕ ЭЛЕКТРОХИМИЧЕСКИЕ ТЕХНОЛОГИИ ДЛЯ РАСПРЕДЕЛЕННОЙ ЭНЕРГЕТИКИ»  (ПРОЕКТ «ЭЛЕКТРОХИМИЯ»)</a:t>
            </a:r>
            <a:endParaRPr lang="ru-RU" sz="16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5" name="Прямая со стрелкой 24"/>
          <p:cNvCxnSpPr>
            <a:stCxn id="13" idx="2"/>
          </p:cNvCxnSpPr>
          <p:nvPr/>
        </p:nvCxnSpPr>
        <p:spPr>
          <a:xfrm flipH="1">
            <a:off x="5014135" y="4031961"/>
            <a:ext cx="1972" cy="249924"/>
          </a:xfrm>
          <a:prstGeom prst="straightConnector1">
            <a:avLst/>
          </a:prstGeom>
          <a:ln w="38100">
            <a:solidFill>
              <a:srgbClr val="0088B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559920" y="4843512"/>
            <a:ext cx="8966" cy="210405"/>
          </a:xfrm>
          <a:prstGeom prst="straightConnector1">
            <a:avLst/>
          </a:prstGeom>
          <a:ln w="38100">
            <a:solidFill>
              <a:srgbClr val="0088B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858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53093" y="412376"/>
            <a:ext cx="9384331" cy="611392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617" y="412376"/>
            <a:ext cx="9399809" cy="6113930"/>
          </a:xfrm>
          <a:prstGeom prst="rect">
            <a:avLst/>
          </a:prstGeom>
          <a:solidFill>
            <a:srgbClr val="0091D5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38" dirty="0" err="1" smtClean="0"/>
              <a:t>Нн</a:t>
            </a:r>
            <a:endParaRPr lang="ru-RU" sz="1138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34806" y="2277687"/>
            <a:ext cx="5171094" cy="2004032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US" sz="1800" b="1" kern="0" spc="67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spc="488" dirty="0">
                <a:latin typeface="Century Gothic" panose="020B0502020202020204" pitchFamily="34" charset="0"/>
              </a:rPr>
              <a:t>КНТП </a:t>
            </a:r>
            <a:r>
              <a:rPr lang="ru-RU" sz="1600" spc="488" dirty="0" smtClean="0">
                <a:latin typeface="Century Gothic" panose="020B0502020202020204" pitchFamily="34" charset="0"/>
              </a:rPr>
              <a:t>«РАСПРЕДЕЛЕННАЯ ЭНЕРГЕТИКА»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spc="488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spc="488" dirty="0">
                <a:latin typeface="Century Gothic" panose="020B0502020202020204" pitchFamily="34" charset="0"/>
              </a:rPr>
              <a:t>ПРОЕКТ «ПЕРСПЕКТИВНЫЕ ЭЛЕКТРОХИМИЧЕСКИЕ ТЕХНОЛОГИИ ДЛЯ РАСПРЕДЕЛЕННОЙ ЭНЕРГЕТИКИ» (ПРОЕКТ «ЭЛЕКТРОХИМИЯ»)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003868" y="2277687"/>
            <a:ext cx="470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07071" y="4976446"/>
            <a:ext cx="470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8" y="2661614"/>
            <a:ext cx="2925000" cy="60943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74295" tIns="37148" rIns="74295" bIns="37148" rtlCol="0" anchor="ctr"/>
          <a:lstStyle/>
          <a:p>
            <a:fld id="{8AA819DF-87A6-4AA2-89E9-1C794DD86B8D}" type="slidenum">
              <a:rPr lang="ru-RU" sz="813"/>
              <a:pPr/>
              <a:t>4</a:t>
            </a:fld>
            <a:endParaRPr lang="ru-RU" sz="813"/>
          </a:p>
        </p:txBody>
      </p:sp>
      <p:sp>
        <p:nvSpPr>
          <p:cNvPr id="3" name="TextBox 2"/>
          <p:cNvSpPr txBox="1"/>
          <p:nvPr/>
        </p:nvSpPr>
        <p:spPr>
          <a:xfrm>
            <a:off x="4007071" y="4637892"/>
            <a:ext cx="3440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НАПРАВЛЕНИЕ «ГЕНЕРАЦИЯ»</a:t>
            </a:r>
            <a:endParaRPr lang="ru-RU" sz="1600" b="1" spc="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9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762" y="61546"/>
            <a:ext cx="8033238" cy="835269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300" dirty="0">
                <a:cs typeface="Times New Roman" panose="02020603050405020304" pitchFamily="18" charset="0"/>
              </a:rPr>
              <a:t>Топливные элементы – качественная ступень повышения эффективности тепловой энергетики.</a:t>
            </a:r>
            <a:endParaRPr sz="2300" dirty="0"/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235225" y="2444830"/>
            <a:ext cx="3498575" cy="273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2563"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20000"/>
              <a:buNone/>
              <a:defRPr/>
            </a:pPr>
            <a:endParaRPr lang="en-US" altLang="ru-RU" sz="1100" dirty="0">
              <a:solidFill>
                <a:prstClr val="black"/>
              </a:solidFill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r>
              <a:rPr lang="ru-RU" altLang="ru-RU" sz="1100" cap="all" dirty="0">
                <a:solidFill>
                  <a:prstClr val="black"/>
                </a:solidFill>
              </a:rPr>
              <a:t>НИЗКИЙ РЕСУРС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r>
              <a:rPr lang="ru-RU" altLang="ru-RU" sz="1100" cap="all" dirty="0">
                <a:solidFill>
                  <a:prstClr val="black"/>
                </a:solidFill>
              </a:rPr>
              <a:t>СЛОЖНОСТЬ КОНСТРУКЦИИ </a:t>
            </a:r>
            <a:endParaRPr lang="en-US" altLang="ru-RU" sz="1100" cap="all" dirty="0">
              <a:solidFill>
                <a:prstClr val="black"/>
              </a:solidFill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r>
              <a:rPr lang="ru-RU" altLang="ru-RU" sz="1100" cap="all" dirty="0">
                <a:solidFill>
                  <a:prstClr val="black"/>
                </a:solidFill>
              </a:rPr>
              <a:t>ВЫСОКАЯ СТОИМОСТЬ ОБСЛУЖИВАНИЯ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r>
              <a:rPr lang="ru-RU" altLang="ru-RU" sz="1100" cap="all" dirty="0">
                <a:solidFill>
                  <a:prstClr val="black"/>
                </a:solidFill>
              </a:rPr>
              <a:t>ПРАКТИЧЕСКИ ДОСТИГНУТ ПРЕДЕЛ ПОВЫШЕНИЯ ЭФФЕКТИВНОСТИ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r>
              <a:rPr lang="ru-RU" altLang="ru-RU" sz="1100" cap="all" dirty="0">
                <a:solidFill>
                  <a:prstClr val="black"/>
                </a:solidFill>
              </a:rPr>
              <a:t>НИЗКАЯ ЭКОЛОГИЧНОСТЬ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r>
              <a:rPr lang="ru-RU" altLang="ru-RU" sz="1100" cap="all" dirty="0">
                <a:solidFill>
                  <a:prstClr val="black"/>
                </a:solidFill>
              </a:rPr>
              <a:t>ЯРКО ВЫРАЖЕННЫЙ тепловой след И ВЫСОКИЙ уровень шума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r>
              <a:rPr lang="ru-RU" altLang="ru-RU" sz="1100" cap="all" dirty="0">
                <a:solidFill>
                  <a:prstClr val="black"/>
                </a:solidFill>
              </a:rPr>
              <a:t>ОГРАНИЧЕНИЯ ПО МАСШТАБИРУЕМОСТИ 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SzPct val="120000"/>
              <a:buFont typeface="Wingdings 3" panose="05040102010807070707" pitchFamily="18" charset="2"/>
              <a:buChar char="¶"/>
              <a:defRPr/>
            </a:pPr>
            <a:endParaRPr lang="ru-RU" altLang="ru-RU" sz="1100" cap="all" dirty="0">
              <a:solidFill>
                <a:prstClr val="black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50" y="1691420"/>
            <a:ext cx="89725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06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04746" y="333809"/>
            <a:ext cx="7091524" cy="452630"/>
          </a:xfrm>
        </p:spPr>
        <p:txBody>
          <a:bodyPr/>
          <a:lstStyle/>
          <a:p>
            <a:r>
              <a:rPr lang="ru-RU" sz="2400" dirty="0"/>
              <a:t>МОЩНОСТНОЙ РЯД И СФЕРЫ ПРИМЕНЕНИЙ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1147548"/>
            <a:ext cx="9768600" cy="51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4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98077" y="333809"/>
            <a:ext cx="7698194" cy="452630"/>
          </a:xfrm>
        </p:spPr>
        <p:txBody>
          <a:bodyPr/>
          <a:lstStyle/>
          <a:p>
            <a:r>
              <a:rPr lang="ru-RU" sz="1600" dirty="0"/>
              <a:t>КОММЕРЦИАЛИЗАЦИЯ ЭНЕРГОУСТАНОВОК С ТОПЛИВНЫМИ ЭЛЕМЕНТАМИ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677150" y="6356350"/>
            <a:ext cx="2228850" cy="365125"/>
          </a:xfrm>
        </p:spPr>
        <p:txBody>
          <a:bodyPr/>
          <a:lstStyle/>
          <a:p>
            <a:fld id="{8AA819DF-87A6-4AA2-89E9-1C794DD86B8D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5991" y="1065065"/>
            <a:ext cx="92143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/>
              <a:t>Наблюдается </a:t>
            </a:r>
            <a:r>
              <a:rPr lang="ru-RU" sz="1800" dirty="0"/>
              <a:t>устойчивая тенденция роста </a:t>
            </a:r>
            <a:r>
              <a:rPr lang="ru-RU" sz="1800" dirty="0" smtClean="0"/>
              <a:t>ввода в эксплуатацию энергоустановок </a:t>
            </a:r>
            <a:r>
              <a:rPr lang="ru-RU" sz="1800" dirty="0"/>
              <a:t>с ТЭ –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2000" b="1" dirty="0">
                <a:solidFill>
                  <a:srgbClr val="C00000"/>
                </a:solidFill>
              </a:rPr>
              <a:t>37 МВт </a:t>
            </a:r>
            <a:r>
              <a:rPr lang="ru-RU" sz="1800" dirty="0"/>
              <a:t>в 2007 г. до </a:t>
            </a:r>
            <a:r>
              <a:rPr lang="ru-RU" sz="2000" b="1" dirty="0" smtClean="0">
                <a:solidFill>
                  <a:srgbClr val="C00000"/>
                </a:solidFill>
              </a:rPr>
              <a:t>803 </a:t>
            </a:r>
            <a:r>
              <a:rPr lang="ru-RU" sz="2000" b="1" dirty="0">
                <a:solidFill>
                  <a:srgbClr val="C00000"/>
                </a:solidFill>
              </a:rPr>
              <a:t>МВт </a:t>
            </a:r>
            <a:r>
              <a:rPr lang="ru-RU" sz="1800" dirty="0" smtClean="0">
                <a:solidFill>
                  <a:srgbClr val="C00000"/>
                </a:solidFill>
              </a:rPr>
              <a:t>(в количестве 74,3 </a:t>
            </a:r>
            <a:r>
              <a:rPr lang="ru-RU" sz="1800" dirty="0">
                <a:solidFill>
                  <a:srgbClr val="C00000"/>
                </a:solidFill>
              </a:rPr>
              <a:t>тыс. ЭУ</a:t>
            </a:r>
            <a:r>
              <a:rPr lang="ru-RU" sz="1800" dirty="0" smtClean="0">
                <a:solidFill>
                  <a:srgbClr val="C00000"/>
                </a:solidFill>
              </a:rPr>
              <a:t>)</a:t>
            </a:r>
            <a:r>
              <a:rPr lang="ru-RU" sz="1800" dirty="0"/>
              <a:t> в 2018 г</a:t>
            </a:r>
            <a:r>
              <a:rPr lang="ru-RU" sz="1800" dirty="0" smtClean="0"/>
              <a:t>., </a:t>
            </a:r>
            <a:r>
              <a:rPr lang="ru-RU" sz="1800" dirty="0"/>
              <a:t>т.е. </a:t>
            </a:r>
            <a:r>
              <a:rPr lang="ru-RU" sz="1800"/>
              <a:t>в </a:t>
            </a:r>
            <a:r>
              <a:rPr lang="ru-RU" sz="2000" b="1" smtClean="0">
                <a:solidFill>
                  <a:srgbClr val="00B0F0"/>
                </a:solidFill>
              </a:rPr>
              <a:t>22 раза </a:t>
            </a:r>
            <a:endParaRPr lang="ru-RU" sz="1800" b="1" dirty="0">
              <a:solidFill>
                <a:srgbClr val="00B0F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Всего </a:t>
            </a:r>
            <a:r>
              <a:rPr lang="ru-RU" sz="1800" dirty="0" smtClean="0"/>
              <a:t>в 2007–2018 </a:t>
            </a:r>
            <a:r>
              <a:rPr lang="ru-RU" sz="1800" dirty="0"/>
              <a:t>гг. в мире было введено в эксплуатацию </a:t>
            </a:r>
            <a:r>
              <a:rPr lang="ru-RU" sz="1800" dirty="0" smtClean="0"/>
              <a:t>более </a:t>
            </a:r>
            <a:r>
              <a:rPr lang="ru-RU" sz="2000" b="1" dirty="0" smtClean="0">
                <a:solidFill>
                  <a:srgbClr val="C00000"/>
                </a:solidFill>
              </a:rPr>
              <a:t>2.5 </a:t>
            </a:r>
            <a:r>
              <a:rPr lang="ru-RU" sz="2000" b="1" dirty="0">
                <a:solidFill>
                  <a:srgbClr val="C00000"/>
                </a:solidFill>
              </a:rPr>
              <a:t>ГВт </a:t>
            </a:r>
            <a:r>
              <a:rPr lang="ru-RU" sz="1800" dirty="0"/>
              <a:t>таких </a:t>
            </a:r>
            <a:r>
              <a:rPr lang="ru-RU" sz="1800" dirty="0" smtClean="0"/>
              <a:t>установок.</a:t>
            </a: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" y="2347788"/>
            <a:ext cx="8827478" cy="420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35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493" y="333809"/>
            <a:ext cx="7715778" cy="452630"/>
          </a:xfrm>
        </p:spPr>
        <p:txBody>
          <a:bodyPr/>
          <a:lstStyle/>
          <a:p>
            <a:r>
              <a:rPr lang="ru-RU" sz="2400" dirty="0"/>
              <a:t>ПРОГРАММЫ ГОСПОДДЕРЖКИ. МИРОВОЙ ОПЫТ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85" y="3726728"/>
            <a:ext cx="21825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3753">
              <a:spcAft>
                <a:spcPts val="554"/>
              </a:spcAft>
              <a:defRPr/>
            </a:pPr>
            <a:r>
              <a:rPr lang="en-US" sz="1600" b="1" dirty="0" smtClean="0">
                <a:solidFill>
                  <a:srgbClr val="00B0F0"/>
                </a:solidFill>
              </a:rPr>
              <a:t>SECA</a:t>
            </a:r>
            <a:r>
              <a:rPr lang="ru-RU" sz="1400" b="1" dirty="0" smtClean="0">
                <a:solidFill>
                  <a:srgbClr val="00B0F0"/>
                </a:solidFill>
              </a:rPr>
              <a:t> – </a:t>
            </a:r>
            <a:r>
              <a:rPr lang="en-US" sz="1400" b="1" dirty="0" smtClean="0">
                <a:solidFill>
                  <a:srgbClr val="00B0F0"/>
                </a:solidFill>
              </a:rPr>
              <a:t>The Solid State Energy Conversion Alliance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– </a:t>
            </a:r>
            <a:r>
              <a:rPr lang="ru-RU" sz="1400" dirty="0" smtClean="0">
                <a:solidFill>
                  <a:prstClr val="black"/>
                </a:solidFill>
              </a:rPr>
              <a:t>гос. </a:t>
            </a:r>
            <a:r>
              <a:rPr lang="ru-RU" sz="1400" dirty="0">
                <a:solidFill>
                  <a:prstClr val="black"/>
                </a:solidFill>
              </a:rPr>
              <a:t>программа США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07" y="4655206"/>
            <a:ext cx="2129777" cy="1165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7953" y="3715722"/>
            <a:ext cx="227514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43753">
              <a:defRPr/>
            </a:pPr>
            <a:r>
              <a:rPr lang="en-US" sz="1600" b="1" dirty="0" smtClean="0">
                <a:solidFill>
                  <a:srgbClr val="00B0F0"/>
                </a:solidFill>
              </a:rPr>
              <a:t>Accelerating the Commercialization of Fuel Cell in China</a:t>
            </a: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- гос. программа Китая. </a:t>
            </a:r>
          </a:p>
          <a:p>
            <a:pPr algn="just" defTabSz="843753">
              <a:defRPr/>
            </a:pPr>
            <a:r>
              <a:rPr lang="ru-RU" sz="1400" dirty="0">
                <a:solidFill>
                  <a:prstClr val="black"/>
                </a:solidFill>
              </a:rPr>
              <a:t>Инвестиции </a:t>
            </a:r>
            <a:r>
              <a:rPr lang="ru-RU" sz="1400" dirty="0" smtClean="0">
                <a:solidFill>
                  <a:prstClr val="black"/>
                </a:solidFill>
              </a:rPr>
              <a:t>размере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$</a:t>
            </a:r>
            <a:r>
              <a:rPr lang="ru-RU" sz="1400" dirty="0" smtClean="0">
                <a:solidFill>
                  <a:prstClr val="black"/>
                </a:solidFill>
              </a:rPr>
              <a:t>1,5 млрд. в создание водородной транспортной инфраструктуры в Китае.</a:t>
            </a:r>
            <a:endParaRPr lang="ru-RU" sz="738" dirty="0">
              <a:solidFill>
                <a:prstClr val="black"/>
              </a:solidFill>
            </a:endParaRPr>
          </a:p>
        </p:txBody>
      </p:sp>
      <p:pic>
        <p:nvPicPr>
          <p:cNvPr id="6" name="Picture 6" descr="Картинки по запросу америка карта 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996" y="2339143"/>
            <a:ext cx="1448001" cy="107965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526" y="2361020"/>
            <a:ext cx="1749882" cy="1426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http://img.freeflagicons.com/thumb/flag_with_flagpole/united_states_of_america/united_states_of_america_64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729" y="2278592"/>
            <a:ext cx="1108417" cy="83131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freeflagicons.com/thumb/flag_with_flagpole/china/china_64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75" y="2262392"/>
            <a:ext cx="1178755" cy="8840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52854" y="950047"/>
            <a:ext cx="8790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>
              <a:spcBef>
                <a:spcPts val="554"/>
              </a:spcBef>
              <a:spcAft>
                <a:spcPts val="554"/>
              </a:spcAft>
            </a:pPr>
            <a:r>
              <a:rPr lang="ru-RU" sz="2000" dirty="0">
                <a:solidFill>
                  <a:srgbClr val="333333"/>
                </a:solidFill>
              </a:rPr>
              <a:t>Странами-лидерами в этих работах являются </a:t>
            </a:r>
            <a:r>
              <a:rPr lang="ru-RU" sz="2200" b="1" dirty="0">
                <a:solidFill>
                  <a:srgbClr val="00B0F0"/>
                </a:solidFill>
              </a:rPr>
              <a:t>США, ЕВРОСОЮЗ И ЯПОНИЯ</a:t>
            </a:r>
            <a:r>
              <a:rPr lang="en-US" sz="2200" b="1" dirty="0">
                <a:solidFill>
                  <a:srgbClr val="00B0F0"/>
                </a:solidFill>
              </a:rPr>
              <a:t>. </a:t>
            </a:r>
            <a:r>
              <a:rPr lang="ru-RU" sz="2000" b="1" dirty="0" smtClean="0">
                <a:solidFill>
                  <a:srgbClr val="00B0F0"/>
                </a:solidFill>
              </a:rPr>
              <a:t/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333333"/>
                </a:solidFill>
              </a:rPr>
              <a:t>В </a:t>
            </a:r>
            <a:r>
              <a:rPr lang="ru-RU" sz="2000" dirty="0">
                <a:solidFill>
                  <a:srgbClr val="333333"/>
                </a:solidFill>
              </a:rPr>
              <a:t>каждой из этих стран есть </a:t>
            </a:r>
            <a:r>
              <a:rPr lang="ru-RU" sz="2000" b="1" dirty="0" smtClean="0">
                <a:solidFill>
                  <a:srgbClr val="C00000"/>
                </a:solidFill>
              </a:rPr>
              <a:t>СИСТЕМА ГОСУДАРСТВЕННОЙ ПОДДЕРЖКИ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862" y="2941968"/>
            <a:ext cx="903917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defTabSz="843753"/>
            <a:r>
              <a:rPr lang="ru-RU" sz="1400" b="1" dirty="0">
                <a:solidFill>
                  <a:prstClr val="white"/>
                </a:solidFill>
              </a:rPr>
              <a:t>БЮДЖЕТ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4801" y="3266852"/>
            <a:ext cx="154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en-US" sz="1800" b="1" dirty="0">
                <a:solidFill>
                  <a:srgbClr val="C00000"/>
                </a:solidFill>
              </a:rPr>
              <a:t>$2</a:t>
            </a:r>
            <a:r>
              <a:rPr lang="ru-RU" sz="1800" b="1" dirty="0">
                <a:solidFill>
                  <a:srgbClr val="C00000"/>
                </a:solidFill>
              </a:rPr>
              <a:t>, </a:t>
            </a:r>
            <a:r>
              <a:rPr lang="ru-RU" sz="1800" b="1" dirty="0" smtClean="0">
                <a:solidFill>
                  <a:srgbClr val="C00000"/>
                </a:solidFill>
              </a:rPr>
              <a:t>534 </a:t>
            </a:r>
            <a:r>
              <a:rPr lang="ru-RU" sz="1600" dirty="0" smtClean="0">
                <a:solidFill>
                  <a:prstClr val="black"/>
                </a:solidFill>
              </a:rPr>
              <a:t>млрд.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34616" y="3252757"/>
            <a:ext cx="125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en-US" sz="1800" b="1" dirty="0">
                <a:solidFill>
                  <a:srgbClr val="C00000"/>
                </a:solidFill>
              </a:rPr>
              <a:t>$</a:t>
            </a:r>
            <a:r>
              <a:rPr lang="ru-RU" sz="1800" b="1" dirty="0" smtClean="0">
                <a:solidFill>
                  <a:srgbClr val="C00000"/>
                </a:solidFill>
              </a:rPr>
              <a:t>1,5 </a:t>
            </a:r>
            <a:r>
              <a:rPr lang="ru-RU" sz="1600" dirty="0" smtClean="0">
                <a:solidFill>
                  <a:prstClr val="black"/>
                </a:solidFill>
              </a:rPr>
              <a:t>млрд.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8874" y="1776634"/>
            <a:ext cx="1388842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defTabSz="843753">
              <a:spcAft>
                <a:spcPts val="554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США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21497" y="1776634"/>
            <a:ext cx="144858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defTabSz="843753">
              <a:spcAft>
                <a:spcPts val="554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ЯПОНИЯ</a:t>
            </a: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6" y="2225837"/>
            <a:ext cx="1175434" cy="1175434"/>
          </a:xfrm>
          <a:prstGeom prst="rect">
            <a:avLst/>
          </a:prstGeom>
        </p:spPr>
      </p:pic>
      <p:pic>
        <p:nvPicPr>
          <p:cNvPr id="22" name="Picture 12" descr="http://img.freeflagicons.com/thumb/flag_with_flagpole/japan/japan_64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808" y="2266866"/>
            <a:ext cx="1135705" cy="8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452" y="5933606"/>
            <a:ext cx="1840648" cy="48731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071775" y="3238630"/>
            <a:ext cx="1298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en-US" sz="1800" b="1" dirty="0">
                <a:solidFill>
                  <a:srgbClr val="C00000"/>
                </a:solidFill>
              </a:rPr>
              <a:t>$</a:t>
            </a:r>
            <a:r>
              <a:rPr lang="ru-RU" sz="1800" b="1" dirty="0" smtClean="0">
                <a:solidFill>
                  <a:srgbClr val="C00000"/>
                </a:solidFill>
              </a:rPr>
              <a:t>3,38 </a:t>
            </a:r>
            <a:r>
              <a:rPr lang="ru-RU" sz="1600" dirty="0" smtClean="0">
                <a:solidFill>
                  <a:prstClr val="black"/>
                </a:solidFill>
              </a:rPr>
              <a:t>млрд.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3946" y="4669829"/>
            <a:ext cx="2421979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defTabSz="843753">
              <a:spcAft>
                <a:spcPts val="554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Это самый большой </a:t>
            </a:r>
            <a:r>
              <a:rPr lang="ru-RU" sz="1400" b="1" dirty="0" smtClean="0">
                <a:solidFill>
                  <a:prstClr val="white"/>
                </a:solidFill>
              </a:rPr>
              <a:t>в мире бюджет, </a:t>
            </a:r>
            <a:r>
              <a:rPr lang="ru-RU" sz="1400" b="1" dirty="0">
                <a:solidFill>
                  <a:prstClr val="white"/>
                </a:solidFill>
              </a:rPr>
              <a:t>потраченный на </a:t>
            </a:r>
            <a:r>
              <a:rPr lang="ru-RU" sz="1400" b="1" dirty="0" smtClean="0">
                <a:solidFill>
                  <a:prstClr val="white"/>
                </a:solidFill>
              </a:rPr>
              <a:t>ТЭ</a:t>
            </a:r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28" name="Picture 2" descr="Картинки по запросу европа вектор  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518" y="2168214"/>
            <a:ext cx="1547508" cy="15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img.freeflagicons.com/thumb/flag_with_flagpole/european_union/european_union_64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449" y="2168207"/>
            <a:ext cx="1352194" cy="10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917" y="4861016"/>
            <a:ext cx="652489" cy="6569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772" y="5447958"/>
            <a:ext cx="1608490" cy="122784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290518" y="1776634"/>
            <a:ext cx="1388842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defTabSz="843753">
              <a:spcAft>
                <a:spcPts val="554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ЕВРОПА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59671" y="3260789"/>
            <a:ext cx="1446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753"/>
            <a:r>
              <a:rPr lang="en-US" sz="1800" b="1" dirty="0">
                <a:solidFill>
                  <a:srgbClr val="C00000"/>
                </a:solidFill>
              </a:rPr>
              <a:t>$</a:t>
            </a:r>
            <a:r>
              <a:rPr lang="ru-RU" sz="1800" b="1" dirty="0" smtClean="0">
                <a:solidFill>
                  <a:srgbClr val="C00000"/>
                </a:solidFill>
              </a:rPr>
              <a:t>2,414 </a:t>
            </a:r>
            <a:r>
              <a:rPr lang="ru-RU" sz="1600" dirty="0" smtClean="0">
                <a:solidFill>
                  <a:prstClr val="black"/>
                </a:solidFill>
              </a:rPr>
              <a:t>млрд.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81531" y="1810773"/>
            <a:ext cx="1388842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defTabSz="843753">
              <a:spcAft>
                <a:spcPts val="554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КИТАЙ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34189" y="3715722"/>
            <a:ext cx="20614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3753">
              <a:spcAft>
                <a:spcPts val="554"/>
              </a:spcAft>
              <a:defRPr/>
            </a:pPr>
            <a:r>
              <a:rPr lang="en-US" sz="1600" b="1" dirty="0" smtClean="0">
                <a:solidFill>
                  <a:srgbClr val="00B0F0"/>
                </a:solidFill>
              </a:rPr>
              <a:t>ENE.FARM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–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наиболее успешный проект в мире по массовому внедрению ТЭ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74" y="4897675"/>
            <a:ext cx="1550546" cy="5218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12099" y="3726728"/>
            <a:ext cx="2291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3753"/>
            <a:r>
              <a:rPr lang="ru-RU" sz="1600" b="1" dirty="0">
                <a:solidFill>
                  <a:srgbClr val="00B0F0"/>
                </a:solidFill>
              </a:rPr>
              <a:t>ENE.FIELD</a:t>
            </a:r>
            <a:r>
              <a:rPr lang="ru-RU" sz="1400" b="1" dirty="0">
                <a:solidFill>
                  <a:srgbClr val="00B0F0"/>
                </a:solidFill>
              </a:rPr>
              <a:t>  </a:t>
            </a:r>
            <a:r>
              <a:rPr lang="ru-RU" sz="1400" dirty="0">
                <a:solidFill>
                  <a:prstClr val="black"/>
                </a:solidFill>
              </a:rPr>
              <a:t>- крупнейший в Европе проект по </a:t>
            </a:r>
            <a:r>
              <a:rPr lang="ru-RU" sz="1400" dirty="0" err="1" smtClean="0">
                <a:solidFill>
                  <a:prstClr val="black"/>
                </a:solidFill>
              </a:rPr>
              <a:t>внедре-нию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когенерационных</a:t>
            </a:r>
            <a:r>
              <a:rPr lang="ru-RU" sz="1400" dirty="0" smtClean="0">
                <a:solidFill>
                  <a:prstClr val="black"/>
                </a:solidFill>
              </a:rPr>
              <a:t> энергоустановок с </a:t>
            </a:r>
            <a:r>
              <a:rPr lang="ru-RU" sz="1400" dirty="0">
                <a:solidFill>
                  <a:prstClr val="black"/>
                </a:solidFill>
              </a:rPr>
              <a:t>ТЭ для частных домовладений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13573" y="5625829"/>
            <a:ext cx="178390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 defTabSz="843753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Видение </a:t>
            </a:r>
            <a:r>
              <a:rPr lang="ru-RU" sz="1400" b="1" dirty="0">
                <a:solidFill>
                  <a:schemeClr val="bg1"/>
                </a:solidFill>
              </a:rPr>
              <a:t>КПК</a:t>
            </a:r>
            <a:r>
              <a:rPr lang="ru-RU" sz="1400" dirty="0">
                <a:solidFill>
                  <a:schemeClr val="bg1"/>
                </a:solidFill>
              </a:rPr>
              <a:t>:</a:t>
            </a:r>
          </a:p>
          <a:p>
            <a:pPr algn="just" defTabSz="843753">
              <a:defRPr/>
            </a:pPr>
            <a:r>
              <a:rPr lang="ru-RU" sz="1400" b="1" dirty="0">
                <a:solidFill>
                  <a:schemeClr val="bg1"/>
                </a:solidFill>
              </a:rPr>
              <a:t>СОЛНЦЕ -ВЕТЕР - ТЭ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34616" y="2930850"/>
            <a:ext cx="903917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defTabSz="843753"/>
            <a:r>
              <a:rPr lang="ru-RU" sz="1400" b="1" dirty="0">
                <a:solidFill>
                  <a:prstClr val="white"/>
                </a:solidFill>
              </a:rPr>
              <a:t>БЮДЖЕТ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81022" y="2944980"/>
            <a:ext cx="903917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defTabSz="843753"/>
            <a:r>
              <a:rPr lang="ru-RU" sz="1400" b="1" dirty="0">
                <a:solidFill>
                  <a:prstClr val="white"/>
                </a:solidFill>
              </a:rPr>
              <a:t>БЮДЖЕТ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16069" y="2956017"/>
            <a:ext cx="903917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defTabSz="843753"/>
            <a:r>
              <a:rPr lang="ru-RU" sz="1400" b="1" dirty="0">
                <a:solidFill>
                  <a:prstClr val="white"/>
                </a:solidFill>
              </a:rPr>
              <a:t>БЮДЖЕТ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251" y="5194942"/>
            <a:ext cx="2203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 программе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ENE.FARM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2020 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1,4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млн.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ЭУ с ТЭ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 2030 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5,5 млн.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ЭУ с ТЭ 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7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уга 6"/>
          <p:cNvSpPr/>
          <p:nvPr/>
        </p:nvSpPr>
        <p:spPr>
          <a:xfrm>
            <a:off x="4075881" y="1932788"/>
            <a:ext cx="3058108" cy="3125236"/>
          </a:xfrm>
          <a:prstGeom prst="arc">
            <a:avLst>
              <a:gd name="adj1" fmla="val 15910509"/>
              <a:gd name="adj2" fmla="val 4643492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94"/>
          </a:p>
        </p:txBody>
      </p:sp>
      <p:sp>
        <p:nvSpPr>
          <p:cNvPr id="2" name="Овал 1"/>
          <p:cNvSpPr/>
          <p:nvPr/>
        </p:nvSpPr>
        <p:spPr>
          <a:xfrm>
            <a:off x="3318554" y="1945998"/>
            <a:ext cx="2806493" cy="29551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>
            <a:endCxn id="75" idx="3"/>
          </p:cNvCxnSpPr>
          <p:nvPr/>
        </p:nvCxnSpPr>
        <p:spPr>
          <a:xfrm flipH="1">
            <a:off x="2480870" y="3487448"/>
            <a:ext cx="1668182" cy="6062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0" y="1314709"/>
            <a:ext cx="2457981" cy="570534"/>
          </a:xfrm>
          <a:prstGeom prst="rect">
            <a:avLst/>
          </a:prstGeom>
          <a:solidFill>
            <a:srgbClr val="00B0F0"/>
          </a:solidFill>
          <a:ln w="3175">
            <a:noFill/>
            <a:miter lim="800000"/>
            <a:headEnd/>
            <a:tailEnd/>
          </a:ln>
          <a:effectLst>
            <a:innerShdw blurRad="88900" dist="25400" dir="1158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5839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kumimoji="0" lang="ru-RU" altLang="ru-RU" sz="1400" b="1" kern="0" dirty="0">
                <a:latin typeface="Century Gothic" panose="020B0502020202020204" pitchFamily="34" charset="0"/>
              </a:rPr>
              <a:t>СТУДЕНЧЕСКОЕ КОНСТРУКТОРСКЕ БЮРО</a:t>
            </a:r>
          </a:p>
        </p:txBody>
      </p:sp>
      <p:sp>
        <p:nvSpPr>
          <p:cNvPr id="23" name="Пирог 22"/>
          <p:cNvSpPr/>
          <p:nvPr/>
        </p:nvSpPr>
        <p:spPr>
          <a:xfrm>
            <a:off x="3979815" y="2605046"/>
            <a:ext cx="1604018" cy="1537282"/>
          </a:xfrm>
          <a:prstGeom prst="pie">
            <a:avLst>
              <a:gd name="adj1" fmla="val 21504153"/>
              <a:gd name="adj2" fmla="val 21502248"/>
            </a:avLst>
          </a:prstGeom>
          <a:solidFill>
            <a:srgbClr val="00B0F0"/>
          </a:solidFill>
          <a:ln w="6350"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6985" y="3683472"/>
            <a:ext cx="95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R&amp;D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238" y="2847628"/>
            <a:ext cx="1495254" cy="909062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453948" y="1552380"/>
            <a:ext cx="1766360" cy="12693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21894" y="1118470"/>
            <a:ext cx="6800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/>
              <a:t>СТРУКТУРА РЦИР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-6905" y="3830828"/>
            <a:ext cx="2487775" cy="525785"/>
          </a:xfrm>
          <a:prstGeom prst="rect">
            <a:avLst/>
          </a:prstGeom>
          <a:solidFill>
            <a:srgbClr val="00B0F0"/>
          </a:solidFill>
          <a:ln w="3175">
            <a:noFill/>
            <a:miter lim="800000"/>
            <a:headEnd/>
            <a:tailEnd/>
          </a:ln>
          <a:effectLst>
            <a:innerShdw blurRad="88900" dist="25400" dir="1158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defTabSz="145839" eaLnBrk="0" fontAlgn="base" hangingPunct="0">
              <a:spcAft>
                <a:spcPct val="0"/>
              </a:spcAft>
            </a:pPr>
            <a:r>
              <a:rPr lang="ru-RU" sz="1400" b="1" kern="0" dirty="0">
                <a:latin typeface="Century Gothic" panose="020B0502020202020204" pitchFamily="34" charset="0"/>
                <a:cs typeface="Arial" panose="020B0604020202020204" pitchFamily="34" charset="0"/>
              </a:rPr>
              <a:t>ЦЕНТР КОМПЕТЕНЦИИ В ЧЕРНОГОЛОВКЕ</a:t>
            </a:r>
          </a:p>
        </p:txBody>
      </p:sp>
      <p:sp>
        <p:nvSpPr>
          <p:cNvPr id="88" name="Заголовок 87"/>
          <p:cNvSpPr>
            <a:spLocks noGrp="1"/>
          </p:cNvSpPr>
          <p:nvPr>
            <p:ph type="title"/>
          </p:nvPr>
        </p:nvSpPr>
        <p:spPr>
          <a:xfrm>
            <a:off x="1987062" y="333809"/>
            <a:ext cx="7909207" cy="452630"/>
          </a:xfrm>
        </p:spPr>
        <p:txBody>
          <a:bodyPr/>
          <a:lstStyle/>
          <a:p>
            <a:r>
              <a:rPr lang="ru-RU" sz="2100" dirty="0" smtClean="0"/>
              <a:t>РАСПРЕДЕЛЕННЫЙ ЦЕНТР ИССЛЕДОВАНИЙ И РАЗРАБОТОК</a:t>
            </a:r>
            <a:endParaRPr lang="ru-RU" sz="2100" dirty="0"/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0" y="2160075"/>
            <a:ext cx="2473967" cy="570534"/>
          </a:xfrm>
          <a:prstGeom prst="rect">
            <a:avLst/>
          </a:prstGeom>
          <a:solidFill>
            <a:srgbClr val="00B0F0"/>
          </a:solidFill>
          <a:ln w="3175">
            <a:noFill/>
            <a:miter lim="800000"/>
            <a:headEnd/>
            <a:tailEnd/>
          </a:ln>
          <a:effectLst>
            <a:innerShdw blurRad="88900" dist="25400" dir="1158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5839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kumimoji="0" lang="ru-RU" altLang="ru-RU" sz="1400" b="1" kern="0" dirty="0">
                <a:latin typeface="Century Gothic" panose="020B0502020202020204" pitchFamily="34" charset="0"/>
              </a:rPr>
              <a:t>ПРОЕКТНЫЙ ОФИС </a:t>
            </a:r>
            <a:endParaRPr kumimoji="0" lang="en-US" altLang="ru-RU" sz="1400" b="1" kern="0" dirty="0">
              <a:latin typeface="Century Gothic" panose="020B0502020202020204" pitchFamily="34" charset="0"/>
            </a:endParaRPr>
          </a:p>
          <a:p>
            <a:pPr algn="ctr" defTabSz="145839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kumimoji="0" lang="en-US" altLang="ru-RU" sz="1400" b="1" kern="0" dirty="0">
                <a:latin typeface="Century Gothic" panose="020B0502020202020204" pitchFamily="34" charset="0"/>
              </a:rPr>
              <a:t>NAMES</a:t>
            </a:r>
            <a:endParaRPr kumimoji="0" lang="ru-RU" altLang="ru-RU" sz="1400" b="1" kern="0" dirty="0">
              <a:latin typeface="Century Gothic" panose="020B0502020202020204" pitchFamily="34" charset="0"/>
            </a:endParaRPr>
          </a:p>
        </p:txBody>
      </p:sp>
      <p:cxnSp>
        <p:nvCxnSpPr>
          <p:cNvPr id="93" name="Прямая соединительная линия 92"/>
          <p:cNvCxnSpPr>
            <a:endCxn id="92" idx="3"/>
          </p:cNvCxnSpPr>
          <p:nvPr/>
        </p:nvCxnSpPr>
        <p:spPr>
          <a:xfrm flipH="1" flipV="1">
            <a:off x="2473967" y="2445342"/>
            <a:ext cx="1601914" cy="5553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1701" y="3000728"/>
            <a:ext cx="2456280" cy="570534"/>
          </a:xfrm>
          <a:prstGeom prst="rect">
            <a:avLst/>
          </a:prstGeom>
          <a:solidFill>
            <a:srgbClr val="00B0F0"/>
          </a:solidFill>
          <a:ln w="3175">
            <a:noFill/>
            <a:miter lim="800000"/>
            <a:headEnd/>
            <a:tailEnd/>
          </a:ln>
          <a:effectLst>
            <a:innerShdw blurRad="88900" dist="25400" dir="1158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5839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kumimoji="0" lang="ru-RU" altLang="ru-RU" sz="1400" b="1" kern="0" dirty="0">
                <a:latin typeface="Century Gothic" panose="020B0502020202020204" pitchFamily="34" charset="0"/>
              </a:rPr>
              <a:t>ЦЕНТР ИСПЫТАНИЙ И СЕРТИФИКАЦИИ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5291060" y="1753396"/>
            <a:ext cx="1111381" cy="9886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175" idx="4"/>
          </p:cNvCxnSpPr>
          <p:nvPr/>
        </p:nvCxnSpPr>
        <p:spPr>
          <a:xfrm flipH="1">
            <a:off x="5476315" y="2317720"/>
            <a:ext cx="2024146" cy="7676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174" idx="4"/>
          </p:cNvCxnSpPr>
          <p:nvPr/>
        </p:nvCxnSpPr>
        <p:spPr>
          <a:xfrm flipH="1">
            <a:off x="5583834" y="2906481"/>
            <a:ext cx="2238664" cy="3756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173" idx="4"/>
          </p:cNvCxnSpPr>
          <p:nvPr/>
        </p:nvCxnSpPr>
        <p:spPr>
          <a:xfrm flipH="1" flipV="1">
            <a:off x="5583073" y="3443407"/>
            <a:ext cx="2306175" cy="12392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5529604" y="3551820"/>
            <a:ext cx="2256292" cy="56114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171" idx="3"/>
          </p:cNvCxnSpPr>
          <p:nvPr/>
        </p:nvCxnSpPr>
        <p:spPr>
          <a:xfrm flipH="1" flipV="1">
            <a:off x="5506344" y="3657034"/>
            <a:ext cx="2046321" cy="9829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2456280" y="4950810"/>
            <a:ext cx="96717" cy="964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entury Gothic" panose="020B0502020202020204" pitchFamily="34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6037298" y="1973464"/>
            <a:ext cx="87750" cy="87750"/>
            <a:chOff x="10035270" y="135228"/>
            <a:chExt cx="665928" cy="621070"/>
          </a:xfrm>
        </p:grpSpPr>
        <p:sp>
          <p:nvSpPr>
            <p:cNvPr id="123" name="Овал 122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990824" y="962768"/>
            <a:ext cx="1258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ИПХФ РАН </a:t>
            </a:r>
            <a:endParaRPr lang="ru-RU" sz="1400" b="1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8221890" y="4754631"/>
            <a:ext cx="1207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ИНЭИ РАН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6736160" y="5614897"/>
            <a:ext cx="1117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ИФТТ РАН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7541774" y="5280416"/>
            <a:ext cx="1499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ИХТТ </a:t>
            </a:r>
            <a:r>
              <a:rPr lang="ru-RU" sz="14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</a:t>
            </a:r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РАН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833506" y="1170000"/>
            <a:ext cx="1249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 СО РАН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7562523" y="1534837"/>
            <a:ext cx="1580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ИХТТМ СО РАН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8428494" y="4086065"/>
            <a:ext cx="1682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ИВТЭ </a:t>
            </a:r>
            <a:r>
              <a:rPr lang="ru-RU" sz="14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</a:t>
            </a:r>
            <a:r>
              <a:rPr lang="ru-RU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8396536" y="2715888"/>
            <a:ext cx="1207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ОИВТ РАН</a:t>
            </a: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H="1" flipV="1">
            <a:off x="5202326" y="4052342"/>
            <a:ext cx="1110713" cy="131068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5411598" y="3833668"/>
            <a:ext cx="1590471" cy="12651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Группа 148"/>
          <p:cNvGrpSpPr/>
          <p:nvPr/>
        </p:nvGrpSpPr>
        <p:grpSpPr>
          <a:xfrm>
            <a:off x="6811154" y="2550015"/>
            <a:ext cx="87750" cy="87750"/>
            <a:chOff x="10035270" y="135228"/>
            <a:chExt cx="665928" cy="621070"/>
          </a:xfrm>
        </p:grpSpPr>
        <p:sp>
          <p:nvSpPr>
            <p:cNvPr id="150" name="Овал 149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7016308" y="2981818"/>
            <a:ext cx="87750" cy="87750"/>
            <a:chOff x="10035270" y="135228"/>
            <a:chExt cx="665928" cy="621070"/>
          </a:xfrm>
        </p:grpSpPr>
        <p:sp>
          <p:nvSpPr>
            <p:cNvPr id="153" name="Овал 152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5947966" y="4972212"/>
            <a:ext cx="87750" cy="87750"/>
            <a:chOff x="10035270" y="135228"/>
            <a:chExt cx="665928" cy="621070"/>
          </a:xfrm>
        </p:grpSpPr>
        <p:sp>
          <p:nvSpPr>
            <p:cNvPr id="156" name="Овал 155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7042284" y="3886592"/>
            <a:ext cx="87750" cy="87750"/>
            <a:chOff x="10035270" y="135228"/>
            <a:chExt cx="665928" cy="621070"/>
          </a:xfrm>
        </p:grpSpPr>
        <p:sp>
          <p:nvSpPr>
            <p:cNvPr id="159" name="Овал 158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6853396" y="4262427"/>
            <a:ext cx="87750" cy="87750"/>
            <a:chOff x="10035270" y="135228"/>
            <a:chExt cx="665928" cy="621070"/>
          </a:xfrm>
        </p:grpSpPr>
        <p:sp>
          <p:nvSpPr>
            <p:cNvPr id="162" name="Овал 161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6484896" y="4680688"/>
            <a:ext cx="87750" cy="87750"/>
            <a:chOff x="10035270" y="135228"/>
            <a:chExt cx="665928" cy="621070"/>
          </a:xfrm>
        </p:grpSpPr>
        <p:sp>
          <p:nvSpPr>
            <p:cNvPr id="165" name="Овал 164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8143019" y="2132274"/>
            <a:ext cx="1173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МФТИ</a:t>
            </a:r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 flipH="1">
            <a:off x="5442998" y="1895236"/>
            <a:ext cx="1573310" cy="10382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/>
          <p:cNvGrpSpPr/>
          <p:nvPr/>
        </p:nvGrpSpPr>
        <p:grpSpPr>
          <a:xfrm>
            <a:off x="7092132" y="3473767"/>
            <a:ext cx="87750" cy="87750"/>
            <a:chOff x="10035270" y="135228"/>
            <a:chExt cx="665928" cy="621070"/>
          </a:xfrm>
        </p:grpSpPr>
        <p:sp>
          <p:nvSpPr>
            <p:cNvPr id="121" name="Овал 120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45" name="Прямая соединительная линия 144"/>
          <p:cNvCxnSpPr>
            <a:endCxn id="80" idx="3"/>
          </p:cNvCxnSpPr>
          <p:nvPr/>
        </p:nvCxnSpPr>
        <p:spPr>
          <a:xfrm flipH="1">
            <a:off x="2457981" y="3282162"/>
            <a:ext cx="1521834" cy="38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Овал 168"/>
          <p:cNvSpPr/>
          <p:nvPr/>
        </p:nvSpPr>
        <p:spPr>
          <a:xfrm rot="5068655">
            <a:off x="6207572" y="5216354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0" name="Овал 169"/>
          <p:cNvSpPr/>
          <p:nvPr/>
        </p:nvSpPr>
        <p:spPr>
          <a:xfrm rot="5068655">
            <a:off x="6926082" y="5003135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1" name="Овал 170"/>
          <p:cNvSpPr/>
          <p:nvPr/>
        </p:nvSpPr>
        <p:spPr>
          <a:xfrm rot="5068655">
            <a:off x="7492853" y="4531300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2" name="Овал 171"/>
          <p:cNvSpPr/>
          <p:nvPr/>
        </p:nvSpPr>
        <p:spPr>
          <a:xfrm rot="5068655">
            <a:off x="7820013" y="3923912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Овал 172"/>
          <p:cNvSpPr/>
          <p:nvPr/>
        </p:nvSpPr>
        <p:spPr>
          <a:xfrm rot="5068655">
            <a:off x="7893934" y="3252973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" name="Овал 173"/>
          <p:cNvSpPr/>
          <p:nvPr/>
        </p:nvSpPr>
        <p:spPr>
          <a:xfrm rot="5068655">
            <a:off x="7827184" y="2592118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5" name="Овал 174"/>
          <p:cNvSpPr/>
          <p:nvPr/>
        </p:nvSpPr>
        <p:spPr>
          <a:xfrm rot="5068655">
            <a:off x="7505147" y="2003357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6" name="Овал 175"/>
          <p:cNvSpPr/>
          <p:nvPr/>
        </p:nvSpPr>
        <p:spPr>
          <a:xfrm rot="5068655">
            <a:off x="6276900" y="1211729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7" name="Овал 176"/>
          <p:cNvSpPr/>
          <p:nvPr/>
        </p:nvSpPr>
        <p:spPr>
          <a:xfrm rot="5068655">
            <a:off x="6976295" y="1492172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10" descr="Картинки по запросу мфти лого 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188" y="2146931"/>
            <a:ext cx="669576" cy="2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DDAEA"/>
              </a:clrFrom>
              <a:clrTo>
                <a:srgbClr val="BDDAE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658"/>
          <a:stretch/>
        </p:blipFill>
        <p:spPr bwMode="auto">
          <a:xfrm>
            <a:off x="6321614" y="5336986"/>
            <a:ext cx="356152" cy="39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6" descr="ÐÐ°ÑÑÐ¸Ð½ÐºÐ¸ Ð¿Ð¾ Ð·Ð°Ð¿ÑÐ¾ÑÑ ÐÐ¥Ð¢Ð¢Ð Ð¡Ð Ð ÐÐ ÐÐÐÐÐ¢ÐÐ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81" y="1615875"/>
            <a:ext cx="373873" cy="3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ÐÐ° Ð³Ð»Ð°Ð²Ð½ÑÑ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8869" b="-3783"/>
          <a:stretch/>
        </p:blipFill>
        <p:spPr bwMode="auto">
          <a:xfrm>
            <a:off x="6343436" y="1296534"/>
            <a:ext cx="392272" cy="3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12" descr="big-logo-logo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76" y="2821717"/>
            <a:ext cx="478682" cy="1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Рисунок 18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69" y="5120853"/>
            <a:ext cx="426001" cy="338096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8876" b="27621"/>
          <a:stretch/>
        </p:blipFill>
        <p:spPr>
          <a:xfrm>
            <a:off x="7842549" y="4093721"/>
            <a:ext cx="527044" cy="229281"/>
          </a:xfrm>
          <a:prstGeom prst="rect">
            <a:avLst/>
          </a:prstGeom>
        </p:spPr>
      </p:pic>
      <p:pic>
        <p:nvPicPr>
          <p:cNvPr id="189" name="Рисунок 18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78" y="4736292"/>
            <a:ext cx="531735" cy="164845"/>
          </a:xfrm>
          <a:prstGeom prst="rect">
            <a:avLst/>
          </a:prstGeom>
        </p:spPr>
      </p:pic>
      <p:grpSp>
        <p:nvGrpSpPr>
          <p:cNvPr id="190" name="Группа 189"/>
          <p:cNvGrpSpPr/>
          <p:nvPr/>
        </p:nvGrpSpPr>
        <p:grpSpPr>
          <a:xfrm>
            <a:off x="6461143" y="2209903"/>
            <a:ext cx="87750" cy="87750"/>
            <a:chOff x="10035270" y="135228"/>
            <a:chExt cx="665928" cy="621070"/>
          </a:xfrm>
        </p:grpSpPr>
        <p:sp>
          <p:nvSpPr>
            <p:cNvPr id="191" name="Овал 190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 flipH="1">
            <a:off x="5103357" y="1449605"/>
            <a:ext cx="668553" cy="12044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 rot="5068655">
            <a:off x="5470891" y="1051838"/>
            <a:ext cx="561498" cy="5735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bg1"/>
            </a:solidFill>
          </a:ln>
          <a:effectLst>
            <a:outerShdw blurRad="254000" dist="50800" dir="38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5462944" y="1901998"/>
            <a:ext cx="87750" cy="87750"/>
            <a:chOff x="10035270" y="135228"/>
            <a:chExt cx="665928" cy="621070"/>
          </a:xfrm>
        </p:grpSpPr>
        <p:sp>
          <p:nvSpPr>
            <p:cNvPr id="96" name="Овал 95"/>
            <p:cNvSpPr/>
            <p:nvPr/>
          </p:nvSpPr>
          <p:spPr>
            <a:xfrm>
              <a:off x="10035270" y="135228"/>
              <a:ext cx="665928" cy="6210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10171108" y="269067"/>
              <a:ext cx="394252" cy="3551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254000" dist="50800" dir="384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0" name="Picture 2" descr="Картинки по запросу сколтех логотип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245" y="3390575"/>
            <a:ext cx="782765" cy="3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8514137" y="3432027"/>
            <a:ext cx="1258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СКОЛТЕ</a:t>
            </a:r>
            <a:r>
              <a:rPr lang="ru-RU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105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/>
          </a:p>
        </p:txBody>
      </p:sp>
      <p:pic>
        <p:nvPicPr>
          <p:cNvPr id="2050" name="Picture 2" descr="ÐÐ°ÑÑÐ¸Ð½ÐºÐ¸ Ð¿Ð¾ Ð·Ð°Ð¿ÑÐ¾ÑÑ Ð¸Ð¿ÑÑ ÑÐ°Ð½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5" y="1169967"/>
            <a:ext cx="417080" cy="28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162" y="6276516"/>
            <a:ext cx="892816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 НАШИМИ ПАРТНЕРАМИ</a:t>
            </a:r>
            <a:r>
              <a:rPr lang="ru-RU" sz="1600" b="1" dirty="0"/>
              <a:t> </a:t>
            </a:r>
            <a:r>
              <a:rPr lang="ru-RU" sz="1600" b="1" dirty="0" smtClean="0"/>
              <a:t>МЫ </a:t>
            </a:r>
            <a:r>
              <a:rPr lang="ru-RU" sz="1600" b="1" dirty="0"/>
              <a:t>ФАКТИЧЕСКИ ФОРМИРУЕМ ПОВЕСТКУ ЗАВТРАШНЕГО ДНЯ В ОБЛАСТИ ИННОВАЦИОННОЙ ЭНЕРГЕТИКИ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-2" y="4998784"/>
            <a:ext cx="320261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400" b="1" dirty="0">
                <a:solidFill>
                  <a:prstClr val="black"/>
                </a:solidFill>
              </a:rPr>
              <a:t>РАСПРЕДЕЛЕННЫЕ </a:t>
            </a:r>
            <a:r>
              <a:rPr lang="ru-RU" sz="1400" b="1" dirty="0" smtClean="0">
                <a:solidFill>
                  <a:prstClr val="black"/>
                </a:solidFill>
              </a:rPr>
              <a:t>ИССЛЕДОВАНИЯ И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71" y="566106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/>
            </a:r>
            <a:br>
              <a:rPr lang="ru-RU" sz="1400" b="1" dirty="0" smtClean="0">
                <a:solidFill>
                  <a:prstClr val="black"/>
                </a:solidFill>
              </a:rPr>
            </a:b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6" y="5230963"/>
            <a:ext cx="36080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СОВМЕСТНЫЕ ЛАБОРАТОРИИ С ВЕДУЩИМИ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5440686"/>
            <a:ext cx="466095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ИССЛЕДОВАТЕЛЬСКИМИ ИНСТИТУТАМИ РФ </a:t>
            </a:r>
            <a:r>
              <a:rPr lang="ru-RU" sz="1400" b="1" dirty="0" smtClean="0">
                <a:solidFill>
                  <a:prstClr val="black"/>
                </a:solidFill>
              </a:rPr>
              <a:t>ПОЗВОЛЯЮТ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55" y="5661064"/>
            <a:ext cx="592963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РЕШИТЬ ФУНДАМЕНТАЛЬНЫЕ </a:t>
            </a:r>
            <a:r>
              <a:rPr lang="ru-RU" sz="1400" b="1" dirty="0">
                <a:solidFill>
                  <a:prstClr val="black"/>
                </a:solidFill>
              </a:rPr>
              <a:t>И ПРИКЛАДНЫЕ ЗАДАЧИ ПО РАЗРАБОТКЕ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26" y="5913786"/>
            <a:ext cx="655153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ПРИНЦИПИАЛЬНО НОВЫХ НАУКОЕМКИХ ПРОДУКТОВ ДЛЯ ГЛОБАЛЬНОГО РЫНКА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474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8830</TotalTime>
  <Words>1955</Words>
  <Application>Microsoft Office PowerPoint</Application>
  <PresentationFormat>Лист A4 (210x297 мм)</PresentationFormat>
  <Paragraphs>496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</vt:lpstr>
      <vt:lpstr>Arial Black</vt:lpstr>
      <vt:lpstr>Calibri</vt:lpstr>
      <vt:lpstr>Calibri Light</vt:lpstr>
      <vt:lpstr>Century Gothic</vt:lpstr>
      <vt:lpstr>Meiryo UI</vt:lpstr>
      <vt:lpstr>Times New Roman</vt:lpstr>
      <vt:lpstr>Wingdings</vt:lpstr>
      <vt:lpstr>Wingdings 3</vt:lpstr>
      <vt:lpstr>Тема Office</vt:lpstr>
      <vt:lpstr>Презентация PowerPoint</vt:lpstr>
      <vt:lpstr>РОССИЯ В ГЛОБАЛЬНОМ РЫНКЕ ТЕХНОЛОГИЙ ТОПЛИВНЫХ ЭЛЕМЕНТОВ</vt:lpstr>
      <vt:lpstr>Презентация PowerPoint</vt:lpstr>
      <vt:lpstr>Презентация PowerPoint</vt:lpstr>
      <vt:lpstr>Топливные элементы – качественная ступень повышения эффективности тепловой энергетики.</vt:lpstr>
      <vt:lpstr>МОЩНОСТНОЙ РЯД И СФЕРЫ ПРИМЕНЕНИЙ</vt:lpstr>
      <vt:lpstr>КОММЕРЦИАЛИЗАЦИЯ ЭНЕРГОУСТАНОВОК С ТОПЛИВНЫМИ ЭЛЕМЕНТАМИ </vt:lpstr>
      <vt:lpstr>ПРОГРАММЫ ГОСПОДДЕРЖКИ. МИРОВОЙ ОПЫТ</vt:lpstr>
      <vt:lpstr>РАСПРЕДЕЛЕННЫЙ ЦЕНТР ИССЛЕДОВАНИЙ И РАЗРАБОТОК</vt:lpstr>
      <vt:lpstr>ИНСТРУМЕНТЫ ПОДДЕРЖКИ</vt:lpstr>
      <vt:lpstr>КОНЦЕПЦИЯ НАУЧНО-ТЕХНИЧЕСКОЙ ПРОГРАММЫ «РАСПРЕДЕЛЕННАЯ ЭНЕРГЕТИКА», ПРОЕКТ «ПЕРСПЕКТИВНЫЕ ЭЛЕКТРОХИМИЧЕСКИЕ ТЕХНОЛОГИИ ДЛЯ РАСПРЕДЕЛЕННОЙ ЭНЕРГЕТИКИ» (ПРОЕКТ «ЭЛЕКТРОХИМИЯ»)</vt:lpstr>
      <vt:lpstr>Презентация PowerPoint</vt:lpstr>
      <vt:lpstr>ПРИМЕРЫ РЕАЛИЗОВАННЫХ ПРОЕКТОВ</vt:lpstr>
      <vt:lpstr>ПРИМЕРЫ РЕАЛИЗОВАННЫХ ПРОЕКТОВ</vt:lpstr>
      <vt:lpstr>ПРИМЕРЫ ПИЛОТНЫХ ПРОЕКТОВ</vt:lpstr>
      <vt:lpstr>ПРОИЗВОДСТВО КОМПОНЕНТОВ И КОМПЛЕКСНЫХ СИСТЕМ</vt:lpstr>
      <vt:lpstr>АРХИТЕКТУРА СЕТЕЦЕНТРИЧЕСКОЙ СИСТЕМЫ УПРАВЛЕНИЯ РАСПРЕДЕЛЕННЫМИ РАЗРАБОТКАМИ И ПРОИЗВОДСТВОМ АО «ГК ИНЭНЕРДЖИ»</vt:lpstr>
      <vt:lpstr>ВЫВОДЫ И ПРЕДЛОЖЕНИЯ (1):</vt:lpstr>
      <vt:lpstr>ВЫВОДЫ И ПРЕДЛОЖЕНИЯ (1):</vt:lpstr>
      <vt:lpstr>ПРОЕКТ ENE.FARM. ЯПОНИЯ </vt:lpstr>
      <vt:lpstr>ПРОЕКТ ENE.FIELD. ЕВРОПЕЙСКАЯ ПЛАТФОРМА ПО ВНЕДРЕНИЮ FC mCHP</vt:lpstr>
      <vt:lpstr>ПРОИЗВОДСТВО КОМПОНЕНТОВ И КОМПЛЕКСНЫХ СИСТЕМ</vt:lpstr>
      <vt:lpstr>КЛЮЧЕВЫЕ ПРОЕКТЫ</vt:lpstr>
      <vt:lpstr>Презентация PowerPoint</vt:lpstr>
      <vt:lpstr>СЕТЕВАЯ СТРУКТУРА РЫНКА РЕШЕНИЙ НА ТОПЛИВНЫХ ЭЛЕМЕНТАХ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Михайлова</dc:creator>
  <cp:lastModifiedBy>asus</cp:lastModifiedBy>
  <cp:revision>537</cp:revision>
  <cp:lastPrinted>2018-11-12T11:18:18Z</cp:lastPrinted>
  <dcterms:created xsi:type="dcterms:W3CDTF">2018-09-16T08:49:43Z</dcterms:created>
  <dcterms:modified xsi:type="dcterms:W3CDTF">2019-03-20T20:53:32Z</dcterms:modified>
</cp:coreProperties>
</file>